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3" r:id="rId4"/>
    <p:sldId id="264" r:id="rId5"/>
    <p:sldId id="272" r:id="rId6"/>
    <p:sldId id="265" r:id="rId7"/>
    <p:sldId id="266" r:id="rId8"/>
    <p:sldId id="267" r:id="rId9"/>
    <p:sldId id="269" r:id="rId10"/>
    <p:sldId id="268" r:id="rId11"/>
    <p:sldId id="270" r:id="rId12"/>
    <p:sldId id="273" r:id="rId13"/>
    <p:sldId id="271" r:id="rId14"/>
  </p:sldIdLst>
  <p:sldSz cx="9144000" cy="5143500" type="screen16x9"/>
  <p:notesSz cx="13258800" cy="23925213"/>
  <p:defaultTextStyle>
    <a:defPPr>
      <a:defRPr lang="en-US"/>
    </a:defPPr>
    <a:lvl1pPr marL="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1pPr>
    <a:lvl2pPr marL="72580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2pPr>
    <a:lvl3pPr marL="145161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3pPr>
    <a:lvl4pPr marL="217741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4pPr>
    <a:lvl5pPr marL="290322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5pPr>
    <a:lvl6pPr marL="362902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6pPr>
    <a:lvl7pPr marL="435483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7pPr>
    <a:lvl8pPr marL="5080635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8pPr>
    <a:lvl9pPr marL="5806440" algn="l" defTabSz="725805" rtl="0" eaLnBrk="1" latinLnBrk="0" hangingPunct="1">
      <a:defRPr sz="28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66"/>
      </p:cViewPr>
      <p:guideLst>
        <p:guide orient="horz" pos="1619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ef9d56e66a0197e5" providerId="LiveId" clId="{C8777C23-AE23-4389-BB85-685B95EA45F7}"/>
    <pc:docChg chg="undo custSel modSld sldOrd">
      <pc:chgData name="" userId="ef9d56e66a0197e5" providerId="LiveId" clId="{C8777C23-AE23-4389-BB85-685B95EA45F7}" dt="2021-11-09T15:03:49.460" v="339" actId="122"/>
      <pc:docMkLst>
        <pc:docMk/>
      </pc:docMkLst>
      <pc:sldChg chg="addSp delSp modSp modTransition delAnim modAnim">
        <pc:chgData name="" userId="ef9d56e66a0197e5" providerId="LiveId" clId="{C8777C23-AE23-4389-BB85-685B95EA45F7}" dt="2021-11-09T10:34:17.238" v="76" actId="1076"/>
        <pc:sldMkLst>
          <pc:docMk/>
          <pc:sldMk cId="3554540521" sldId="256"/>
        </pc:sldMkLst>
        <pc:spChg chg="mod">
          <ac:chgData name="" userId="ef9d56e66a0197e5" providerId="LiveId" clId="{C8777C23-AE23-4389-BB85-685B95EA45F7}" dt="2021-11-09T09:23:43.883" v="40" actId="20577"/>
          <ac:spMkLst>
            <pc:docMk/>
            <pc:sldMk cId="3554540521" sldId="256"/>
            <ac:spMk id="6" creationId="{8A07874F-4463-4DA1-AEB7-6720EE10D906}"/>
          </ac:spMkLst>
        </pc:spChg>
        <pc:picChg chg="add mod">
          <ac:chgData name="" userId="ef9d56e66a0197e5" providerId="LiveId" clId="{C8777C23-AE23-4389-BB85-685B95EA45F7}" dt="2021-11-05T14:48:41.450" v="14" actId="1035"/>
          <ac:picMkLst>
            <pc:docMk/>
            <pc:sldMk cId="3554540521" sldId="256"/>
            <ac:picMk id="8" creationId="{4A369759-BB83-47FC-92EF-ACD44568C04A}"/>
          </ac:picMkLst>
        </pc:picChg>
        <pc:picChg chg="add del mod">
          <ac:chgData name="" userId="ef9d56e66a0197e5" providerId="LiveId" clId="{C8777C23-AE23-4389-BB85-685B95EA45F7}" dt="2021-11-09T09:41:37.498" v="44" actId="478"/>
          <ac:picMkLst>
            <pc:docMk/>
            <pc:sldMk cId="3554540521" sldId="256"/>
            <ac:picMk id="9" creationId="{E78BCB09-14C5-48FF-A508-5AB0826F56AE}"/>
          </ac:picMkLst>
        </pc:picChg>
        <pc:picChg chg="add del mod">
          <ac:chgData name="" userId="ef9d56e66a0197e5" providerId="LiveId" clId="{C8777C23-AE23-4389-BB85-685B95EA45F7}" dt="2021-11-09T09:44:43.939" v="48"/>
          <ac:picMkLst>
            <pc:docMk/>
            <pc:sldMk cId="3554540521" sldId="256"/>
            <ac:picMk id="10" creationId="{72F6A916-4F17-4B44-89FE-B41546D10983}"/>
          </ac:picMkLst>
        </pc:picChg>
        <pc:picChg chg="add del mod">
          <ac:chgData name="" userId="ef9d56e66a0197e5" providerId="LiveId" clId="{C8777C23-AE23-4389-BB85-685B95EA45F7}" dt="2021-11-09T09:46:02.821" v="50"/>
          <ac:picMkLst>
            <pc:docMk/>
            <pc:sldMk cId="3554540521" sldId="256"/>
            <ac:picMk id="11" creationId="{1F7D9A6E-0E73-4FB9-9FC5-274EA4D0488F}"/>
          </ac:picMkLst>
        </pc:picChg>
        <pc:picChg chg="add mod">
          <ac:chgData name="" userId="ef9d56e66a0197e5" providerId="LiveId" clId="{C8777C23-AE23-4389-BB85-685B95EA45F7}" dt="2021-11-09T10:34:17.238" v="76" actId="1076"/>
          <ac:picMkLst>
            <pc:docMk/>
            <pc:sldMk cId="3554540521" sldId="256"/>
            <ac:picMk id="12" creationId="{30DF1285-5F22-4E63-A60B-F094BE451EA7}"/>
          </ac:picMkLst>
        </pc:picChg>
      </pc:sldChg>
      <pc:sldChg chg="addSp delSp modSp modTransition modAnim">
        <pc:chgData name="" userId="ef9d56e66a0197e5" providerId="LiveId" clId="{C8777C23-AE23-4389-BB85-685B95EA45F7}" dt="2021-11-09T10:34:22.278" v="77" actId="1076"/>
        <pc:sldMkLst>
          <pc:docMk/>
          <pc:sldMk cId="264860151" sldId="257"/>
        </pc:sldMkLst>
        <pc:picChg chg="add del mod">
          <ac:chgData name="" userId="ef9d56e66a0197e5" providerId="LiveId" clId="{C8777C23-AE23-4389-BB85-685B95EA45F7}" dt="2021-11-09T09:46:02.821" v="50"/>
          <ac:picMkLst>
            <pc:docMk/>
            <pc:sldMk cId="264860151" sldId="257"/>
            <ac:picMk id="142" creationId="{5F8697B1-3E65-4CD8-BDE6-7AA829B3127F}"/>
          </ac:picMkLst>
        </pc:picChg>
        <pc:picChg chg="add mod">
          <ac:chgData name="" userId="ef9d56e66a0197e5" providerId="LiveId" clId="{C8777C23-AE23-4389-BB85-685B95EA45F7}" dt="2021-11-09T10:34:22.278" v="77" actId="1076"/>
          <ac:picMkLst>
            <pc:docMk/>
            <pc:sldMk cId="264860151" sldId="257"/>
            <ac:picMk id="143" creationId="{D2A1C34A-7121-40CD-A20F-4E71FA45BF92}"/>
          </ac:picMkLst>
        </pc:picChg>
      </pc:sldChg>
      <pc:sldChg chg="addSp delSp modSp modTransition delAnim">
        <pc:chgData name="" userId="ef9d56e66a0197e5" providerId="LiveId" clId="{C8777C23-AE23-4389-BB85-685B95EA45F7}" dt="2021-11-09T10:34:27.215" v="78" actId="1076"/>
        <pc:sldMkLst>
          <pc:docMk/>
          <pc:sldMk cId="10352153" sldId="263"/>
        </pc:sldMkLst>
        <pc:picChg chg="add del mod">
          <ac:chgData name="" userId="ef9d56e66a0197e5" providerId="LiveId" clId="{C8777C23-AE23-4389-BB85-685B95EA45F7}" dt="2021-11-09T09:39:38.190" v="42" actId="478"/>
          <ac:picMkLst>
            <pc:docMk/>
            <pc:sldMk cId="10352153" sldId="263"/>
            <ac:picMk id="3" creationId="{6A14BB50-80BC-4CBE-AC3E-3348A77C7B77}"/>
          </ac:picMkLst>
        </pc:picChg>
        <pc:picChg chg="add mod">
          <ac:chgData name="" userId="ef9d56e66a0197e5" providerId="LiveId" clId="{C8777C23-AE23-4389-BB85-685B95EA45F7}" dt="2021-11-09T10:34:27.215" v="78" actId="1076"/>
          <ac:picMkLst>
            <pc:docMk/>
            <pc:sldMk cId="10352153" sldId="263"/>
            <ac:picMk id="4" creationId="{58E611AA-4EB6-4D4B-AA8D-C9C8607F9CF9}"/>
          </ac:picMkLst>
        </pc:picChg>
      </pc:sldChg>
      <pc:sldChg chg="addSp delSp modSp modTransition">
        <pc:chgData name="" userId="ef9d56e66a0197e5" providerId="LiveId" clId="{C8777C23-AE23-4389-BB85-685B95EA45F7}" dt="2021-11-09T10:34:32.286" v="79" actId="1076"/>
        <pc:sldMkLst>
          <pc:docMk/>
          <pc:sldMk cId="3706939513" sldId="264"/>
        </pc:sldMkLst>
        <pc:picChg chg="mod ord">
          <ac:chgData name="" userId="ef9d56e66a0197e5" providerId="LiveId" clId="{C8777C23-AE23-4389-BB85-685B95EA45F7}" dt="2021-11-08T09:24:38.648" v="37" actId="962"/>
          <ac:picMkLst>
            <pc:docMk/>
            <pc:sldMk cId="3706939513" sldId="264"/>
            <ac:picMk id="4" creationId="{8B51F626-301A-4BCD-AE90-34DC12A922A8}"/>
          </ac:picMkLst>
        </pc:picChg>
        <pc:picChg chg="add mod">
          <ac:chgData name="" userId="ef9d56e66a0197e5" providerId="LiveId" clId="{C8777C23-AE23-4389-BB85-685B95EA45F7}" dt="2021-11-09T10:34:32.286" v="79" actId="1076"/>
          <ac:picMkLst>
            <pc:docMk/>
            <pc:sldMk cId="3706939513" sldId="264"/>
            <ac:picMk id="5" creationId="{15DA35AA-345B-4ADA-8624-E80DF4E0C90B}"/>
          </ac:picMkLst>
        </pc:picChg>
        <pc:picChg chg="del mod">
          <ac:chgData name="" userId="ef9d56e66a0197e5" providerId="LiveId" clId="{C8777C23-AE23-4389-BB85-685B95EA45F7}" dt="2021-11-08T09:24:38.648" v="35" actId="478"/>
          <ac:picMkLst>
            <pc:docMk/>
            <pc:sldMk cId="3706939513" sldId="264"/>
            <ac:picMk id="38" creationId="{6D1D24C5-0B42-4CA0-8F3B-27E21646F482}"/>
          </ac:picMkLst>
        </pc:picChg>
      </pc:sldChg>
      <pc:sldChg chg="addSp delSp modSp modTransition modAnim">
        <pc:chgData name="" userId="ef9d56e66a0197e5" providerId="LiveId" clId="{C8777C23-AE23-4389-BB85-685B95EA45F7}" dt="2021-11-09T15:00:14.731" v="292" actId="478"/>
        <pc:sldMkLst>
          <pc:docMk/>
          <pc:sldMk cId="739267246" sldId="265"/>
        </pc:sldMkLst>
        <pc:spChg chg="mod">
          <ac:chgData name="" userId="ef9d56e66a0197e5" providerId="LiveId" clId="{C8777C23-AE23-4389-BB85-685B95EA45F7}" dt="2021-11-09T14:06:40.635" v="89" actId="20577"/>
          <ac:spMkLst>
            <pc:docMk/>
            <pc:sldMk cId="739267246" sldId="265"/>
            <ac:spMk id="11" creationId="{6CBE6135-6B7B-46E0-9660-0495FE00369D}"/>
          </ac:spMkLst>
        </pc:spChg>
        <pc:picChg chg="add del mod">
          <ac:chgData name="" userId="ef9d56e66a0197e5" providerId="LiveId" clId="{C8777C23-AE23-4389-BB85-685B95EA45F7}" dt="2021-11-09T10:09:28.706" v="63"/>
          <ac:picMkLst>
            <pc:docMk/>
            <pc:sldMk cId="739267246" sldId="265"/>
            <ac:picMk id="3" creationId="{090920DF-89FB-45E1-B72D-28C6B06843CC}"/>
          </ac:picMkLst>
        </pc:picChg>
        <pc:picChg chg="add del mod">
          <ac:chgData name="" userId="ef9d56e66a0197e5" providerId="LiveId" clId="{C8777C23-AE23-4389-BB85-685B95EA45F7}" dt="2021-11-09T15:00:14.731" v="292" actId="478"/>
          <ac:picMkLst>
            <pc:docMk/>
            <pc:sldMk cId="739267246" sldId="265"/>
            <ac:picMk id="4" creationId="{0302F3AB-DD22-494B-AE1A-336160AF334A}"/>
          </ac:picMkLst>
        </pc:picChg>
        <pc:picChg chg="add mod">
          <ac:chgData name="" userId="ef9d56e66a0197e5" providerId="LiveId" clId="{C8777C23-AE23-4389-BB85-685B95EA45F7}" dt="2021-11-09T10:34:43.190" v="81" actId="1076"/>
          <ac:picMkLst>
            <pc:docMk/>
            <pc:sldMk cId="739267246" sldId="265"/>
            <ac:picMk id="5" creationId="{3D469B05-A39E-4EFC-BC6E-03B875630F88}"/>
          </ac:picMkLst>
        </pc:picChg>
        <pc:picChg chg="add del">
          <ac:chgData name="" userId="ef9d56e66a0197e5" providerId="LiveId" clId="{C8777C23-AE23-4389-BB85-685B95EA45F7}" dt="2021-11-09T15:00:14.731" v="292" actId="478"/>
          <ac:picMkLst>
            <pc:docMk/>
            <pc:sldMk cId="739267246" sldId="265"/>
            <ac:picMk id="6" creationId="{A001672B-1EFF-4B97-9667-CF7C02A8AA3B}"/>
          </ac:picMkLst>
        </pc:picChg>
        <pc:picChg chg="add del mod ord">
          <ac:chgData name="" userId="ef9d56e66a0197e5" providerId="LiveId" clId="{C8777C23-AE23-4389-BB85-685B95EA45F7}" dt="2021-11-09T14:58:33.371" v="205"/>
          <ac:picMkLst>
            <pc:docMk/>
            <pc:sldMk cId="739267246" sldId="265"/>
            <ac:picMk id="8" creationId="{F376DF9C-388A-42FD-BB0D-6D9B92CFCAA9}"/>
          </ac:picMkLst>
        </pc:picChg>
        <pc:picChg chg="add del mod ord">
          <ac:chgData name="" userId="ef9d56e66a0197e5" providerId="LiveId" clId="{C8777C23-AE23-4389-BB85-685B95EA45F7}" dt="2021-11-09T14:58:32.029" v="186"/>
          <ac:picMkLst>
            <pc:docMk/>
            <pc:sldMk cId="739267246" sldId="265"/>
            <ac:picMk id="14" creationId="{0F7BB826-8679-4837-94B4-01179A309A72}"/>
          </ac:picMkLst>
        </pc:picChg>
        <pc:picChg chg="del mod ord">
          <ac:chgData name="" userId="ef9d56e66a0197e5" providerId="LiveId" clId="{C8777C23-AE23-4389-BB85-685B95EA45F7}" dt="2021-11-09T14:58:31.614" v="169"/>
          <ac:picMkLst>
            <pc:docMk/>
            <pc:sldMk cId="739267246" sldId="265"/>
            <ac:picMk id="16" creationId="{171DB53E-04D0-4FA6-A18A-6E718E72CF9D}"/>
          </ac:picMkLst>
        </pc:picChg>
        <pc:picChg chg="add del mod">
          <ac:chgData name="" userId="ef9d56e66a0197e5" providerId="LiveId" clId="{C8777C23-AE23-4389-BB85-685B95EA45F7}" dt="2021-11-09T14:58:51.910" v="218" actId="478"/>
          <ac:picMkLst>
            <pc:docMk/>
            <pc:sldMk cId="739267246" sldId="265"/>
            <ac:picMk id="17" creationId="{FC25B1B4-603A-4AD4-A223-EDDDF10B2CAB}"/>
          </ac:picMkLst>
        </pc:picChg>
        <pc:picChg chg="del mod ord">
          <ac:chgData name="" userId="ef9d56e66a0197e5" providerId="LiveId" clId="{C8777C23-AE23-4389-BB85-685B95EA45F7}" dt="2021-11-09T14:59:04.236" v="232" actId="478"/>
          <ac:picMkLst>
            <pc:docMk/>
            <pc:sldMk cId="739267246" sldId="265"/>
            <ac:picMk id="19" creationId="{2D410FF4-C168-4524-9662-9D2E158C7FF9}"/>
          </ac:picMkLst>
        </pc:picChg>
        <pc:picChg chg="del mod ord">
          <ac:chgData name="" userId="ef9d56e66a0197e5" providerId="LiveId" clId="{C8777C23-AE23-4389-BB85-685B95EA45F7}" dt="2021-11-09T14:59:15.542" v="246" actId="478"/>
          <ac:picMkLst>
            <pc:docMk/>
            <pc:sldMk cId="739267246" sldId="265"/>
            <ac:picMk id="21" creationId="{27F0A1B7-43D8-42AB-983A-F105E5877D17}"/>
          </ac:picMkLst>
        </pc:picChg>
        <pc:picChg chg="del mod ord">
          <ac:chgData name="" userId="ef9d56e66a0197e5" providerId="LiveId" clId="{C8777C23-AE23-4389-BB85-685B95EA45F7}" dt="2021-11-09T14:59:31.311" v="261" actId="478"/>
          <ac:picMkLst>
            <pc:docMk/>
            <pc:sldMk cId="739267246" sldId="265"/>
            <ac:picMk id="23" creationId="{99D75623-8782-41E4-B48C-23A6ED99726C}"/>
          </ac:picMkLst>
        </pc:picChg>
        <pc:picChg chg="del mod ord">
          <ac:chgData name="" userId="ef9d56e66a0197e5" providerId="LiveId" clId="{C8777C23-AE23-4389-BB85-685B95EA45F7}" dt="2021-11-09T14:59:41.616" v="275" actId="478"/>
          <ac:picMkLst>
            <pc:docMk/>
            <pc:sldMk cId="739267246" sldId="265"/>
            <ac:picMk id="25" creationId="{DC58BD64-9436-4269-8D7E-559AD1AA17A7}"/>
          </ac:picMkLst>
        </pc:picChg>
        <pc:picChg chg="del mod ord">
          <ac:chgData name="" userId="ef9d56e66a0197e5" providerId="LiveId" clId="{C8777C23-AE23-4389-BB85-685B95EA45F7}" dt="2021-11-09T14:59:52.098" v="289" actId="478"/>
          <ac:picMkLst>
            <pc:docMk/>
            <pc:sldMk cId="739267246" sldId="265"/>
            <ac:picMk id="27" creationId="{51ACA1CA-27A8-4556-BF4A-CA3CDF00DDFC}"/>
          </ac:picMkLst>
        </pc:picChg>
        <pc:picChg chg="mod ord">
          <ac:chgData name="" userId="ef9d56e66a0197e5" providerId="LiveId" clId="{C8777C23-AE23-4389-BB85-685B95EA45F7}" dt="2021-11-09T14:59:52.098" v="291" actId="962"/>
          <ac:picMkLst>
            <pc:docMk/>
            <pc:sldMk cId="739267246" sldId="265"/>
            <ac:picMk id="29" creationId="{D5AEFC6E-FB76-43F6-A6A9-39796B62A202}"/>
          </ac:picMkLst>
        </pc:picChg>
      </pc:sldChg>
      <pc:sldChg chg="addSp modSp modTransition">
        <pc:chgData name="" userId="ef9d56e66a0197e5" providerId="LiveId" clId="{C8777C23-AE23-4389-BB85-685B95EA45F7}" dt="2021-11-09T14:08:14.057" v="100" actId="6549"/>
        <pc:sldMkLst>
          <pc:docMk/>
          <pc:sldMk cId="472558137" sldId="266"/>
        </pc:sldMkLst>
        <pc:spChg chg="mod">
          <ac:chgData name="" userId="ef9d56e66a0197e5" providerId="LiveId" clId="{C8777C23-AE23-4389-BB85-685B95EA45F7}" dt="2021-11-09T14:08:14.057" v="100" actId="6549"/>
          <ac:spMkLst>
            <pc:docMk/>
            <pc:sldMk cId="472558137" sldId="266"/>
            <ac:spMk id="11" creationId="{6CBE6135-6B7B-46E0-9660-0495FE00369D}"/>
          </ac:spMkLst>
        </pc:spChg>
        <pc:picChg chg="add mod">
          <ac:chgData name="" userId="ef9d56e66a0197e5" providerId="LiveId" clId="{C8777C23-AE23-4389-BB85-685B95EA45F7}" dt="2021-11-09T10:34:47.238" v="82" actId="1076"/>
          <ac:picMkLst>
            <pc:docMk/>
            <pc:sldMk cId="472558137" sldId="266"/>
            <ac:picMk id="3" creationId="{536CBAEC-C6CF-46C3-932F-4F3855608299}"/>
          </ac:picMkLst>
        </pc:picChg>
      </pc:sldChg>
      <pc:sldChg chg="addSp modSp modTransition">
        <pc:chgData name="" userId="ef9d56e66a0197e5" providerId="LiveId" clId="{C8777C23-AE23-4389-BB85-685B95EA45F7}" dt="2021-11-09T10:34:53.550" v="83" actId="1076"/>
        <pc:sldMkLst>
          <pc:docMk/>
          <pc:sldMk cId="1727675103" sldId="267"/>
        </pc:sldMkLst>
        <pc:picChg chg="add mod">
          <ac:chgData name="" userId="ef9d56e66a0197e5" providerId="LiveId" clId="{C8777C23-AE23-4389-BB85-685B95EA45F7}" dt="2021-11-09T10:34:53.550" v="83" actId="1076"/>
          <ac:picMkLst>
            <pc:docMk/>
            <pc:sldMk cId="1727675103" sldId="267"/>
            <ac:picMk id="3" creationId="{6955F5C2-3473-4E8D-9CD2-B9EB26B954A1}"/>
          </ac:picMkLst>
        </pc:picChg>
      </pc:sldChg>
      <pc:sldChg chg="addSp modSp modTransition">
        <pc:chgData name="" userId="ef9d56e66a0197e5" providerId="LiveId" clId="{C8777C23-AE23-4389-BB85-685B95EA45F7}" dt="2021-11-09T10:35:02.862" v="85" actId="1076"/>
        <pc:sldMkLst>
          <pc:docMk/>
          <pc:sldMk cId="2045508361" sldId="268"/>
        </pc:sldMkLst>
        <pc:picChg chg="add mod">
          <ac:chgData name="" userId="ef9d56e66a0197e5" providerId="LiveId" clId="{C8777C23-AE23-4389-BB85-685B95EA45F7}" dt="2021-11-09T10:35:02.862" v="85" actId="1076"/>
          <ac:picMkLst>
            <pc:docMk/>
            <pc:sldMk cId="2045508361" sldId="268"/>
            <ac:picMk id="3" creationId="{96E060CC-732F-40D3-8AE6-02A891246B57}"/>
          </ac:picMkLst>
        </pc:picChg>
      </pc:sldChg>
      <pc:sldChg chg="addSp modSp ord modTransition">
        <pc:chgData name="" userId="ef9d56e66a0197e5" providerId="LiveId" clId="{C8777C23-AE23-4389-BB85-685B95EA45F7}" dt="2021-11-09T10:34:57.926" v="84" actId="1076"/>
        <pc:sldMkLst>
          <pc:docMk/>
          <pc:sldMk cId="3952262817" sldId="269"/>
        </pc:sldMkLst>
        <pc:picChg chg="add mod">
          <ac:chgData name="" userId="ef9d56e66a0197e5" providerId="LiveId" clId="{C8777C23-AE23-4389-BB85-685B95EA45F7}" dt="2021-11-09T10:34:57.926" v="84" actId="1076"/>
          <ac:picMkLst>
            <pc:docMk/>
            <pc:sldMk cId="3952262817" sldId="269"/>
            <ac:picMk id="3" creationId="{D7629C5E-E105-4C7F-A363-3E0696630E75}"/>
          </ac:picMkLst>
        </pc:picChg>
      </pc:sldChg>
      <pc:sldChg chg="addSp delSp modSp modTransition modAnim">
        <pc:chgData name="" userId="ef9d56e66a0197e5" providerId="LiveId" clId="{C8777C23-AE23-4389-BB85-685B95EA45F7}" dt="2021-11-09T10:35:07.781" v="86" actId="1076"/>
        <pc:sldMkLst>
          <pc:docMk/>
          <pc:sldMk cId="1297715761" sldId="270"/>
        </pc:sldMkLst>
        <pc:picChg chg="add del mod">
          <ac:chgData name="" userId="ef9d56e66a0197e5" providerId="LiveId" clId="{C8777C23-AE23-4389-BB85-685B95EA45F7}" dt="2021-11-09T10:26:40.078" v="70"/>
          <ac:picMkLst>
            <pc:docMk/>
            <pc:sldMk cId="1297715761" sldId="270"/>
            <ac:picMk id="3" creationId="{C9E0A998-1296-43D3-B806-884E9357881F}"/>
          </ac:picMkLst>
        </pc:picChg>
        <pc:picChg chg="add mod">
          <ac:chgData name="" userId="ef9d56e66a0197e5" providerId="LiveId" clId="{C8777C23-AE23-4389-BB85-685B95EA45F7}" dt="2021-11-09T10:35:07.781" v="86" actId="1076"/>
          <ac:picMkLst>
            <pc:docMk/>
            <pc:sldMk cId="1297715761" sldId="270"/>
            <ac:picMk id="4" creationId="{F0832DBA-7167-4010-A064-9561AD80A50C}"/>
          </ac:picMkLst>
        </pc:picChg>
      </pc:sldChg>
      <pc:sldChg chg="addSp modSp modTransition">
        <pc:chgData name="" userId="ef9d56e66a0197e5" providerId="LiveId" clId="{C8777C23-AE23-4389-BB85-685B95EA45F7}" dt="2021-11-09T15:03:49.460" v="339" actId="122"/>
        <pc:sldMkLst>
          <pc:docMk/>
          <pc:sldMk cId="4276460807" sldId="271"/>
        </pc:sldMkLst>
        <pc:spChg chg="add mod">
          <ac:chgData name="" userId="ef9d56e66a0197e5" providerId="LiveId" clId="{C8777C23-AE23-4389-BB85-685B95EA45F7}" dt="2021-11-09T15:03:49.460" v="339" actId="122"/>
          <ac:spMkLst>
            <pc:docMk/>
            <pc:sldMk cId="4276460807" sldId="271"/>
            <ac:spMk id="4" creationId="{E300E79C-01D0-449D-9203-FE71FD05EE6C}"/>
          </ac:spMkLst>
        </pc:spChg>
        <pc:picChg chg="add mod">
          <ac:chgData name="" userId="ef9d56e66a0197e5" providerId="LiveId" clId="{C8777C23-AE23-4389-BB85-685B95EA45F7}" dt="2021-11-09T10:35:16.190" v="88" actId="1076"/>
          <ac:picMkLst>
            <pc:docMk/>
            <pc:sldMk cId="4276460807" sldId="271"/>
            <ac:picMk id="3" creationId="{14B7EC18-794F-4875-ACC0-D2D85F4A91D3}"/>
          </ac:picMkLst>
        </pc:picChg>
        <pc:picChg chg="add mod">
          <ac:chgData name="" userId="ef9d56e66a0197e5" providerId="LiveId" clId="{C8777C23-AE23-4389-BB85-685B95EA45F7}" dt="2021-11-09T15:03:27.211" v="336" actId="1076"/>
          <ac:picMkLst>
            <pc:docMk/>
            <pc:sldMk cId="4276460807" sldId="271"/>
            <ac:picMk id="7" creationId="{E254B5FA-CE21-47AA-9FF1-07656C5609F8}"/>
          </ac:picMkLst>
        </pc:picChg>
      </pc:sldChg>
      <pc:sldChg chg="addSp delSp modSp modTransition modAnim">
        <pc:chgData name="" userId="ef9d56e66a0197e5" providerId="LiveId" clId="{C8777C23-AE23-4389-BB85-685B95EA45F7}" dt="2021-11-09T10:34:37.950" v="80" actId="1076"/>
        <pc:sldMkLst>
          <pc:docMk/>
          <pc:sldMk cId="3499986116" sldId="272"/>
        </pc:sldMkLst>
        <pc:picChg chg="add del mod">
          <ac:chgData name="" userId="ef9d56e66a0197e5" providerId="LiveId" clId="{C8777C23-AE23-4389-BB85-685B95EA45F7}" dt="2021-11-09T10:01:39.749" v="56"/>
          <ac:picMkLst>
            <pc:docMk/>
            <pc:sldMk cId="3499986116" sldId="272"/>
            <ac:picMk id="3" creationId="{B0C32217-F718-4723-8D48-B034CB2E9B17}"/>
          </ac:picMkLst>
        </pc:picChg>
        <pc:picChg chg="add del mod">
          <ac:chgData name="" userId="ef9d56e66a0197e5" providerId="LiveId" clId="{C8777C23-AE23-4389-BB85-685B95EA45F7}" dt="2021-11-09T10:05:09.858" v="58"/>
          <ac:picMkLst>
            <pc:docMk/>
            <pc:sldMk cId="3499986116" sldId="272"/>
            <ac:picMk id="4" creationId="{3FED3D00-DAA6-4C52-A343-FDC3BC0611B7}"/>
          </ac:picMkLst>
        </pc:picChg>
        <pc:picChg chg="add del mod">
          <ac:chgData name="" userId="ef9d56e66a0197e5" providerId="LiveId" clId="{C8777C23-AE23-4389-BB85-685B95EA45F7}" dt="2021-11-09T10:06:56.447" v="60"/>
          <ac:picMkLst>
            <pc:docMk/>
            <pc:sldMk cId="3499986116" sldId="272"/>
            <ac:picMk id="5" creationId="{727800A0-07E2-4E33-948D-2F30C19A4978}"/>
          </ac:picMkLst>
        </pc:picChg>
        <pc:picChg chg="add mod">
          <ac:chgData name="" userId="ef9d56e66a0197e5" providerId="LiveId" clId="{C8777C23-AE23-4389-BB85-685B95EA45F7}" dt="2021-11-09T10:34:37.950" v="80" actId="1076"/>
          <ac:picMkLst>
            <pc:docMk/>
            <pc:sldMk cId="3499986116" sldId="272"/>
            <ac:picMk id="6" creationId="{7BD56EA6-83A4-4F4C-80E0-5056739FEC35}"/>
          </ac:picMkLst>
        </pc:picChg>
      </pc:sldChg>
      <pc:sldChg chg="addSp delSp modSp modTransition modAnim">
        <pc:chgData name="" userId="ef9d56e66a0197e5" providerId="LiveId" clId="{C8777C23-AE23-4389-BB85-685B95EA45F7}" dt="2021-11-09T10:35:12.167" v="87" actId="1076"/>
        <pc:sldMkLst>
          <pc:docMk/>
          <pc:sldMk cId="1862526485" sldId="273"/>
        </pc:sldMkLst>
        <pc:picChg chg="add del mod">
          <ac:chgData name="" userId="ef9d56e66a0197e5" providerId="LiveId" clId="{C8777C23-AE23-4389-BB85-685B95EA45F7}" dt="2021-11-09T10:32:42.129" v="74"/>
          <ac:picMkLst>
            <pc:docMk/>
            <pc:sldMk cId="1862526485" sldId="273"/>
            <ac:picMk id="3" creationId="{1AB00A01-F48D-4BD9-80A6-F804B50718B5}"/>
          </ac:picMkLst>
        </pc:picChg>
        <pc:picChg chg="add mod">
          <ac:chgData name="" userId="ef9d56e66a0197e5" providerId="LiveId" clId="{C8777C23-AE23-4389-BB85-685B95EA45F7}" dt="2021-11-09T10:35:12.167" v="87" actId="1076"/>
          <ac:picMkLst>
            <pc:docMk/>
            <pc:sldMk cId="1862526485" sldId="273"/>
            <ac:picMk id="4" creationId="{CFD79151-22CE-4EEE-8351-714D57CA4EDA}"/>
          </ac:picMkLst>
        </pc:picChg>
        <pc:picChg chg="mod">
          <ac:chgData name="" userId="ef9d56e66a0197e5" providerId="LiveId" clId="{C8777C23-AE23-4389-BB85-685B95EA45F7}" dt="2021-11-05T14:45:25.354" v="3" actId="14100"/>
          <ac:picMkLst>
            <pc:docMk/>
            <pc:sldMk cId="1862526485" sldId="273"/>
            <ac:picMk id="7" creationId="{5460BFD7-B292-4944-9014-596A6B2202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745163" cy="1200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510463" y="0"/>
            <a:ext cx="5745162" cy="12001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9E343-260D-4C58-8D1C-AF418110B6B9}" type="datetimeFigureOut">
              <a:rPr lang="de-DE" smtClean="0"/>
              <a:t>03.11.2021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46100" y="2990850"/>
            <a:ext cx="14351000" cy="8074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25563" y="11514138"/>
            <a:ext cx="10607675" cy="9420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22725063"/>
            <a:ext cx="5745163" cy="1200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510463" y="22725063"/>
            <a:ext cx="5745162" cy="12001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E189E-C385-4E36-8468-6587C3E8C9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818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1pPr>
    <a:lvl2pPr marL="72580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2pPr>
    <a:lvl3pPr marL="145161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3pPr>
    <a:lvl4pPr marL="217741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4pPr>
    <a:lvl5pPr marL="290322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5pPr>
    <a:lvl6pPr marL="362902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6pPr>
    <a:lvl7pPr marL="435483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7pPr>
    <a:lvl8pPr marL="5080635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8pPr>
    <a:lvl9pPr marL="5806440" algn="l" defTabSz="1451610" rtl="0" eaLnBrk="1" latinLnBrk="0" hangingPunct="1">
      <a:defRPr sz="1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412FE8-8299-4E9B-B482-0C77B423649D}"/>
              </a:ext>
            </a:extLst>
          </p:cNvPr>
          <p:cNvSpPr/>
          <p:nvPr userDrawn="1"/>
        </p:nvSpPr>
        <p:spPr>
          <a:xfrm>
            <a:off x="0" y="0"/>
            <a:ext cx="9144000" cy="2000196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37"/>
          </a:p>
        </p:txBody>
      </p:sp>
      <p:pic>
        <p:nvPicPr>
          <p:cNvPr id="8" name="Picture 7" descr="A close-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E4ABE32D-A3BD-495B-BB6D-CB566D776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5" y="-770"/>
            <a:ext cx="2346506" cy="2000964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8578DF09-5C9E-4C58-8712-BA2AC403B8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6" y="171445"/>
            <a:ext cx="1816680" cy="628633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 hidden="1">
            <a:extLst>
              <a:ext uri="{FF2B5EF4-FFF2-40B4-BE49-F238E27FC236}">
                <a16:creationId xmlns:a16="http://schemas.microsoft.com/office/drawing/2014/main" id="{06393A62-E434-40B2-A8F8-9445E52B74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72"/>
            <a:ext cx="9141896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76" y="1511499"/>
            <a:ext cx="6858001" cy="373659"/>
          </a:xfrm>
        </p:spPr>
        <p:txBody>
          <a:bodyPr lIns="0" tIns="0">
            <a:normAutofit/>
          </a:bodyPr>
          <a:lstStyle>
            <a:lvl1pPr marL="0" indent="0" algn="l">
              <a:buNone/>
              <a:defRPr sz="1746" b="1">
                <a:solidFill>
                  <a:schemeClr val="bg1"/>
                </a:solidFill>
                <a:latin typeface="LM Sans 10" panose="00000500000000000000" pitchFamily="50" charset="0"/>
              </a:defRPr>
            </a:lvl1pPr>
            <a:lvl2pPr marL="342870" indent="0" algn="ctr">
              <a:buNone/>
              <a:defRPr sz="1500"/>
            </a:lvl2pPr>
            <a:lvl3pPr marL="685741" indent="0" algn="ctr">
              <a:buNone/>
              <a:defRPr sz="1349"/>
            </a:lvl3pPr>
            <a:lvl4pPr marL="1028611" indent="0" algn="ctr">
              <a:buNone/>
              <a:defRPr sz="1200"/>
            </a:lvl4pPr>
            <a:lvl5pPr marL="1371481" indent="0" algn="ctr">
              <a:buNone/>
              <a:defRPr sz="1200"/>
            </a:lvl5pPr>
            <a:lvl6pPr marL="1714351" indent="0" algn="ctr">
              <a:buNone/>
              <a:defRPr sz="1200"/>
            </a:lvl6pPr>
            <a:lvl7pPr marL="2057222" indent="0" algn="ctr">
              <a:buNone/>
              <a:defRPr sz="1200"/>
            </a:lvl7pPr>
            <a:lvl8pPr marL="2400092" indent="0" algn="ctr">
              <a:buNone/>
              <a:defRPr sz="1200"/>
            </a:lvl8pPr>
            <a:lvl9pPr marL="274296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76" y="1113959"/>
            <a:ext cx="6858001" cy="397539"/>
          </a:xfrm>
        </p:spPr>
        <p:txBody>
          <a:bodyPr lIns="0" tIns="0" anchor="t" anchorCtr="0">
            <a:normAutofit/>
          </a:bodyPr>
          <a:lstStyle>
            <a:lvl1pPr algn="l">
              <a:defRPr sz="2223" b="1">
                <a:solidFill>
                  <a:schemeClr val="bg1"/>
                </a:solidFill>
                <a:latin typeface="LM Sans 10" panose="00000500000000000000" pitchFamily="50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59E6447-6935-46F0-85B6-BC782B1840B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6" y="3314611"/>
            <a:ext cx="2857773" cy="14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8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740570"/>
            <a:ext cx="4629151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70" indent="0">
              <a:buNone/>
              <a:defRPr sz="2100"/>
            </a:lvl2pPr>
            <a:lvl3pPr marL="685741" indent="0">
              <a:buNone/>
              <a:defRPr sz="1800"/>
            </a:lvl3pPr>
            <a:lvl4pPr marL="1028611" indent="0">
              <a:buNone/>
              <a:defRPr sz="1500"/>
            </a:lvl4pPr>
            <a:lvl5pPr marL="1371481" indent="0">
              <a:buNone/>
              <a:defRPr sz="1500"/>
            </a:lvl5pPr>
            <a:lvl6pPr marL="1714351" indent="0">
              <a:buNone/>
              <a:defRPr sz="1500"/>
            </a:lvl6pPr>
            <a:lvl7pPr marL="2057222" indent="0">
              <a:buNone/>
              <a:defRPr sz="1500"/>
            </a:lvl7pPr>
            <a:lvl8pPr marL="2400092" indent="0">
              <a:buNone/>
              <a:defRPr sz="1500"/>
            </a:lvl8pPr>
            <a:lvl9pPr marL="274296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1"/>
            <a:ext cx="2949177" cy="2292350"/>
          </a:xfrm>
        </p:spPr>
        <p:txBody>
          <a:bodyPr/>
          <a:lstStyle>
            <a:lvl1pPr marL="0" indent="0">
              <a:buNone/>
              <a:defRPr sz="1200"/>
            </a:lvl1pPr>
            <a:lvl2pPr marL="342870" indent="0">
              <a:buNone/>
              <a:defRPr sz="1049"/>
            </a:lvl2pPr>
            <a:lvl3pPr marL="685741" indent="0">
              <a:buNone/>
              <a:defRPr sz="900"/>
            </a:lvl3pPr>
            <a:lvl4pPr marL="1028611" indent="0">
              <a:buNone/>
              <a:defRPr sz="749"/>
            </a:lvl4pPr>
            <a:lvl5pPr marL="1371481" indent="0">
              <a:buNone/>
              <a:defRPr sz="749"/>
            </a:lvl5pPr>
            <a:lvl6pPr marL="1714351" indent="0">
              <a:buNone/>
              <a:defRPr sz="749"/>
            </a:lvl6pPr>
            <a:lvl7pPr marL="2057222" indent="0">
              <a:buNone/>
              <a:defRPr sz="749"/>
            </a:lvl7pPr>
            <a:lvl8pPr marL="2400092" indent="0">
              <a:buNone/>
              <a:defRPr sz="749"/>
            </a:lvl8pPr>
            <a:lvl9pPr marL="2742962" indent="0">
              <a:buNone/>
              <a:defRPr sz="7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BCA04B-136D-4AB6-8DB0-F416E346540A}"/>
              </a:ext>
            </a:extLst>
          </p:cNvPr>
          <p:cNvSpPr txBox="1">
            <a:spLocks/>
          </p:cNvSpPr>
          <p:nvPr userDrawn="1"/>
        </p:nvSpPr>
        <p:spPr>
          <a:xfrm>
            <a:off x="0" y="2"/>
            <a:ext cx="5746505" cy="520146"/>
          </a:xfrm>
          <a:prstGeom prst="rect">
            <a:avLst/>
          </a:prstGeom>
        </p:spPr>
        <p:txBody>
          <a:bodyPr vert="horz" lIns="144000" tIns="0" rIns="91440" bIns="0" rtlCol="0" anchor="ctr">
            <a:noAutofit/>
          </a:bodyPr>
          <a:lstStyle>
            <a:lvl1pPr algn="l" defTabSz="68574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89" b="1" kern="1200">
                <a:solidFill>
                  <a:srgbClr val="0068B4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9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1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263503"/>
          </a:xfrm>
        </p:spPr>
        <p:txBody>
          <a:bodyPr/>
          <a:lstStyle>
            <a:lvl1pPr>
              <a:defRPr sz="1588"/>
            </a:lvl1pPr>
            <a:lvl2pPr>
              <a:defRPr sz="1429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7811F3-2B1B-454C-BB37-A5194CD1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974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9" y="2772000"/>
            <a:ext cx="7704000" cy="1008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2540" b="1" kern="1200" cap="none" baseline="0" dirty="0" smtClean="0">
                <a:solidFill>
                  <a:srgbClr val="0068B4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defTabSz="1088614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537200"/>
            <a:ext cx="7704000" cy="1125140"/>
          </a:xfrm>
        </p:spPr>
        <p:txBody>
          <a:bodyPr lIns="0" rIns="0" anchor="b" anchorCtr="0">
            <a:noAutofit/>
          </a:bodyPr>
          <a:lstStyle>
            <a:lvl1pPr marL="0" indent="0">
              <a:buNone/>
              <a:defRPr lang="en-US" sz="1746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41" indent="0">
              <a:buNone/>
              <a:defRPr sz="1349">
                <a:solidFill>
                  <a:schemeClr val="tx1">
                    <a:tint val="75000"/>
                  </a:schemeClr>
                </a:solidFill>
              </a:defRPr>
            </a:lvl3pPr>
            <a:lvl4pPr marL="102861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8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2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0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017BEA-4CDF-4582-BE6F-0E2D889EE152}"/>
              </a:ext>
            </a:extLst>
          </p:cNvPr>
          <p:cNvSpPr/>
          <p:nvPr userDrawn="1"/>
        </p:nvSpPr>
        <p:spPr>
          <a:xfrm>
            <a:off x="0" y="4972057"/>
            <a:ext cx="9144000" cy="171444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37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DF795E8-70DB-4FBB-960B-B0D66A1DE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5777" y="4972054"/>
            <a:ext cx="3086099" cy="1714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94" b="1">
                <a:solidFill>
                  <a:schemeClr val="bg1"/>
                </a:solidFill>
              </a:defRPr>
            </a:lvl1pPr>
          </a:lstStyle>
          <a:p>
            <a:r>
              <a:rPr lang="en-US" b="1"/>
              <a:t>Short Title | Peter Trom</a:t>
            </a:r>
            <a:endParaRPr lang="en-US" b="1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91F8C10-2B76-486B-A47D-DC683355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01764" y="4972052"/>
            <a:ext cx="857332" cy="17144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35" b="1">
                <a:solidFill>
                  <a:schemeClr val="bg1"/>
                </a:solidFill>
              </a:defRPr>
            </a:lvl1pPr>
          </a:lstStyle>
          <a:p>
            <a:fld id="{DA08224A-2920-4020-A8B1-52A27C9B37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written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 232">
            <a:extLst>
              <a:ext uri="{FF2B5EF4-FFF2-40B4-BE49-F238E27FC236}">
                <a16:creationId xmlns:a16="http://schemas.microsoft.com/office/drawing/2014/main" id="{515F8C94-0478-4A60-832B-7BFC87CB0F48}"/>
              </a:ext>
            </a:extLst>
          </p:cNvPr>
          <p:cNvSpPr/>
          <p:nvPr userDrawn="1"/>
        </p:nvSpPr>
        <p:spPr>
          <a:xfrm>
            <a:off x="0" y="4972057"/>
            <a:ext cx="9144000" cy="171444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3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7E7DE-BF28-4E6B-AFFD-72E3DF23EBE8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D76C9F-2972-4EE5-AD1C-DB32FE35F744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b="1" dirty="0"/>
              <a:t>Short Title | Peter </a:t>
            </a:r>
            <a:r>
              <a:rPr lang="en-US" b="1" dirty="0" err="1"/>
              <a:t>Trom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504B0-F330-4AD2-9605-68A566A3E40B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2859C5-EC02-4E0F-8742-B72E40F302E0}"/>
              </a:ext>
            </a:extLst>
          </p:cNvPr>
          <p:cNvGrpSpPr/>
          <p:nvPr userDrawn="1"/>
        </p:nvGrpSpPr>
        <p:grpSpPr>
          <a:xfrm>
            <a:off x="-1" y="520148"/>
            <a:ext cx="9146192" cy="4451903"/>
            <a:chOff x="-1" y="520148"/>
            <a:chExt cx="9146192" cy="4451903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1F1038E-4EAD-4D32-B7CE-3379F49F461E}"/>
                </a:ext>
              </a:extLst>
            </p:cNvPr>
            <p:cNvGrpSpPr/>
            <p:nvPr userDrawn="1"/>
          </p:nvGrpSpPr>
          <p:grpSpPr>
            <a:xfrm>
              <a:off x="-1" y="644540"/>
              <a:ext cx="9146191" cy="3641022"/>
              <a:chOff x="139700" y="1063145"/>
              <a:chExt cx="8890000" cy="3539331"/>
            </a:xfrm>
          </p:grpSpPr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97CFA360-CC8D-4C87-A4F7-8AD2DC0C6796}"/>
                  </a:ext>
                </a:extLst>
              </p:cNvPr>
              <p:cNvCxnSpPr/>
              <p:nvPr/>
            </p:nvCxnSpPr>
            <p:spPr>
              <a:xfrm>
                <a:off x="139700" y="106314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389B793-C554-44B3-9AC5-1117E86FC4B7}"/>
                  </a:ext>
                </a:extLst>
              </p:cNvPr>
              <p:cNvCxnSpPr/>
              <p:nvPr/>
            </p:nvCxnSpPr>
            <p:spPr>
              <a:xfrm>
                <a:off x="139700" y="119423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D77913B-013B-4F17-BB17-921BCC91C592}"/>
                  </a:ext>
                </a:extLst>
              </p:cNvPr>
              <p:cNvCxnSpPr/>
              <p:nvPr/>
            </p:nvCxnSpPr>
            <p:spPr>
              <a:xfrm>
                <a:off x="139700" y="132531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EDBE0ED-F91F-4663-9BBE-C3CB9B7D2F20}"/>
                  </a:ext>
                </a:extLst>
              </p:cNvPr>
              <p:cNvCxnSpPr/>
              <p:nvPr/>
            </p:nvCxnSpPr>
            <p:spPr>
              <a:xfrm>
                <a:off x="139700" y="145640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D3EFF0EA-78E6-4054-9061-126AB8576EAA}"/>
                  </a:ext>
                </a:extLst>
              </p:cNvPr>
              <p:cNvCxnSpPr/>
              <p:nvPr/>
            </p:nvCxnSpPr>
            <p:spPr>
              <a:xfrm>
                <a:off x="139700" y="158748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1E26CCB-BC0E-46C8-9B15-D4C9F3E71C87}"/>
                  </a:ext>
                </a:extLst>
              </p:cNvPr>
              <p:cNvCxnSpPr/>
              <p:nvPr/>
            </p:nvCxnSpPr>
            <p:spPr>
              <a:xfrm>
                <a:off x="139700" y="171857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946D5C31-C4A6-4497-8EFB-316E92D702E4}"/>
                  </a:ext>
                </a:extLst>
              </p:cNvPr>
              <p:cNvCxnSpPr/>
              <p:nvPr/>
            </p:nvCxnSpPr>
            <p:spPr>
              <a:xfrm>
                <a:off x="139700" y="184966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E5D23D3-F8EA-4E31-A759-47D0B324744A}"/>
                  </a:ext>
                </a:extLst>
              </p:cNvPr>
              <p:cNvCxnSpPr/>
              <p:nvPr/>
            </p:nvCxnSpPr>
            <p:spPr>
              <a:xfrm>
                <a:off x="139700" y="198074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4C09AB4-7A67-42B7-9925-31DFCB23CEB5}"/>
                  </a:ext>
                </a:extLst>
              </p:cNvPr>
              <p:cNvCxnSpPr/>
              <p:nvPr/>
            </p:nvCxnSpPr>
            <p:spPr>
              <a:xfrm>
                <a:off x="139700" y="211183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204A25C-5C6F-4115-B31A-3405ACF81C7D}"/>
                  </a:ext>
                </a:extLst>
              </p:cNvPr>
              <p:cNvCxnSpPr/>
              <p:nvPr/>
            </p:nvCxnSpPr>
            <p:spPr>
              <a:xfrm>
                <a:off x="139700" y="224291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3622B9FD-EF08-47C7-B415-A6AAB0E0FE19}"/>
                  </a:ext>
                </a:extLst>
              </p:cNvPr>
              <p:cNvCxnSpPr/>
              <p:nvPr/>
            </p:nvCxnSpPr>
            <p:spPr>
              <a:xfrm>
                <a:off x="139700" y="237400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EBFA9C5-3C78-4D6E-9C6E-CBDACDDC8413}"/>
                  </a:ext>
                </a:extLst>
              </p:cNvPr>
              <p:cNvCxnSpPr/>
              <p:nvPr/>
            </p:nvCxnSpPr>
            <p:spPr>
              <a:xfrm>
                <a:off x="139700" y="250509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DFA6F5D-D1D2-4D6B-9282-904395C857FD}"/>
                  </a:ext>
                </a:extLst>
              </p:cNvPr>
              <p:cNvCxnSpPr/>
              <p:nvPr/>
            </p:nvCxnSpPr>
            <p:spPr>
              <a:xfrm>
                <a:off x="139700" y="263617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15B4143B-D64D-4EFB-BE4D-EC20EE3B0DC5}"/>
                  </a:ext>
                </a:extLst>
              </p:cNvPr>
              <p:cNvCxnSpPr/>
              <p:nvPr/>
            </p:nvCxnSpPr>
            <p:spPr>
              <a:xfrm>
                <a:off x="139700" y="276726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6406653F-57EC-4D31-91BD-96870CAF0F46}"/>
                  </a:ext>
                </a:extLst>
              </p:cNvPr>
              <p:cNvCxnSpPr/>
              <p:nvPr/>
            </p:nvCxnSpPr>
            <p:spPr>
              <a:xfrm>
                <a:off x="139700" y="289834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A8890A75-E971-4E67-9CDE-9BC303B001F6}"/>
                  </a:ext>
                </a:extLst>
              </p:cNvPr>
              <p:cNvCxnSpPr/>
              <p:nvPr/>
            </p:nvCxnSpPr>
            <p:spPr>
              <a:xfrm>
                <a:off x="139700" y="302943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FC5D590-EEED-4190-BF1D-A37C8BDBB003}"/>
                  </a:ext>
                </a:extLst>
              </p:cNvPr>
              <p:cNvCxnSpPr/>
              <p:nvPr/>
            </p:nvCxnSpPr>
            <p:spPr>
              <a:xfrm>
                <a:off x="139700" y="316052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F311371-0B7F-4ABD-A589-0DE8463A9C6E}"/>
                  </a:ext>
                </a:extLst>
              </p:cNvPr>
              <p:cNvCxnSpPr/>
              <p:nvPr/>
            </p:nvCxnSpPr>
            <p:spPr>
              <a:xfrm>
                <a:off x="139700" y="329160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D18982FE-687E-4976-BEB1-45E385B99041}"/>
                  </a:ext>
                </a:extLst>
              </p:cNvPr>
              <p:cNvCxnSpPr/>
              <p:nvPr/>
            </p:nvCxnSpPr>
            <p:spPr>
              <a:xfrm>
                <a:off x="139700" y="342269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9C5DC5C-CCB6-4E3D-A806-293C7F78DE63}"/>
                  </a:ext>
                </a:extLst>
              </p:cNvPr>
              <p:cNvCxnSpPr/>
              <p:nvPr/>
            </p:nvCxnSpPr>
            <p:spPr>
              <a:xfrm>
                <a:off x="139700" y="355377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BA2C50D-8541-4450-BE9C-7C6DBB688816}"/>
                  </a:ext>
                </a:extLst>
              </p:cNvPr>
              <p:cNvCxnSpPr/>
              <p:nvPr/>
            </p:nvCxnSpPr>
            <p:spPr>
              <a:xfrm>
                <a:off x="139700" y="368486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F8B6E97-AFE9-4EB0-877B-EECC07520C89}"/>
                  </a:ext>
                </a:extLst>
              </p:cNvPr>
              <p:cNvCxnSpPr/>
              <p:nvPr/>
            </p:nvCxnSpPr>
            <p:spPr>
              <a:xfrm>
                <a:off x="139700" y="381595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232DD54-E32F-46A2-BCD8-CF8E7451772B}"/>
                  </a:ext>
                </a:extLst>
              </p:cNvPr>
              <p:cNvCxnSpPr/>
              <p:nvPr/>
            </p:nvCxnSpPr>
            <p:spPr>
              <a:xfrm>
                <a:off x="139700" y="394703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BA326D9E-4AF2-4FE3-AB74-2530C8B02F8F}"/>
                  </a:ext>
                </a:extLst>
              </p:cNvPr>
              <p:cNvCxnSpPr/>
              <p:nvPr/>
            </p:nvCxnSpPr>
            <p:spPr>
              <a:xfrm>
                <a:off x="139700" y="407812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D476A39-FF21-4835-8315-83114EBBD2F4}"/>
                  </a:ext>
                </a:extLst>
              </p:cNvPr>
              <p:cNvCxnSpPr/>
              <p:nvPr/>
            </p:nvCxnSpPr>
            <p:spPr>
              <a:xfrm>
                <a:off x="139700" y="420920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68E4CCAB-B576-4E81-B930-1B9E80C4DA9D}"/>
                  </a:ext>
                </a:extLst>
              </p:cNvPr>
              <p:cNvCxnSpPr/>
              <p:nvPr/>
            </p:nvCxnSpPr>
            <p:spPr>
              <a:xfrm>
                <a:off x="139700" y="434029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DBCDE072-2225-46CA-9EFB-48A1926E6C65}"/>
                  </a:ext>
                </a:extLst>
              </p:cNvPr>
              <p:cNvCxnSpPr/>
              <p:nvPr/>
            </p:nvCxnSpPr>
            <p:spPr>
              <a:xfrm>
                <a:off x="139700" y="447138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645C199-23A5-4AA4-B8D7-BD8427AAFB1A}"/>
                  </a:ext>
                </a:extLst>
              </p:cNvPr>
              <p:cNvCxnSpPr/>
              <p:nvPr/>
            </p:nvCxnSpPr>
            <p:spPr>
              <a:xfrm>
                <a:off x="139700" y="4602476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0ECBE87-E19D-47D3-83BE-F25AEB00D72E}"/>
                </a:ext>
              </a:extLst>
            </p:cNvPr>
            <p:cNvGrpSpPr/>
            <p:nvPr userDrawn="1"/>
          </p:nvGrpSpPr>
          <p:grpSpPr>
            <a:xfrm>
              <a:off x="110067" y="520148"/>
              <a:ext cx="8912813" cy="4451903"/>
              <a:chOff x="235573" y="916827"/>
              <a:chExt cx="8663159" cy="3797693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9661DF7-5C13-4669-802C-D341AA9EEC1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573" y="916827"/>
                <a:ext cx="5727" cy="3796652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F3B96B1-1FC9-43BC-B8D9-C7BB193D0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47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C80F09E-B88D-4429-995E-9145DDB209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64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E290F4C6-66A0-459B-971B-1D89CF303A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1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63907602-4793-4A33-A76F-029348305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99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76AD646-BA5F-4B44-BC2E-02C019C86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716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98C8FEA-ACE8-4AD7-97FC-94AD35BF1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33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A12E62B-8E1C-4493-B4E2-2060CE219F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5951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0C941FCB-16C1-46F4-9960-7A1F7D3897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9068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DD357D1-4751-4A67-86C2-941BD6C881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185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7CD630-22CE-4AA7-B729-979B4F920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303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F4768A4A-2C5E-435B-ABA9-0BFC187D91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420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F58457D4-054A-4E63-BFA7-1325107537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537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9501DBAD-32C7-4AB6-994A-13B9C7012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654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F0C34DE-7E41-498A-9A7A-247BEAF7B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72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A767565-AFAE-4F12-AECC-6AA159337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889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02CBD386-5D89-4736-907B-E0932AEA03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006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9D78D8E1-37F8-471C-A8D3-CB80C2D9C6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124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421B7BF-C0EA-42CA-9251-A299F24DB4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0241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631F739C-4854-4725-8426-7FC7D0BD82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358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0DF593B-560C-4576-A7E6-8FD86925A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6476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8AD5DE8-6B45-4A55-A576-6705A8A71F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593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753CD58-617C-4252-8669-EADBA62DCA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710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4958A54-FBF7-4410-B633-BE66F88C91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827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37EE6497-BB3C-45A5-ABCF-9EB939B74B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945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5E3DE96B-396C-46A3-8F84-1A721C5C1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062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A3A89714-B900-4429-89A2-2377AAAD9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179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1C37BCD-6C19-4894-9097-21E68EB060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297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BD2EB6B-E467-46D4-8D9B-9390873123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414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87CD1BD-8496-45B0-9326-8F4D4F9CF8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531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4CDDB09C-D791-4DE0-B8E7-3F20876E8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649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00CB01A6-D7F4-430C-896E-8656F0DFE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766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C4C4272-62DB-49AC-9490-B837A1F95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883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D89EFD3-A5C6-464C-AFC1-E0AB33BDD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000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1321313-C76A-4E55-98C3-4ECE82854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0118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CB55432B-0E61-4034-BC35-993525084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235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8144430-2056-4D17-9561-E4AA8037FD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6352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CAC86C4-21EB-4847-A2EE-4D92448C46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470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6306D6E3-F6CE-4956-A78E-E1C074A9A3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587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6C6855F-E467-4F50-AD01-966139F93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704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B772869-907B-4597-B828-124627B19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822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11D36C5D-07B0-4210-B926-AFD278BAD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939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237B906C-5F1E-41D2-9877-30BFC109E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056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C1111C3B-532D-4FFE-98CD-5558ACE398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173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1FA7C79-AB55-4D36-8B22-3C23538A0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291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3C529C94-76C8-4649-BEA9-681C532188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408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3ED77D26-C5E4-48BA-82C9-1902483C73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525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436DD739-B426-4AC5-995E-1C60C3390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643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6603D84-92C3-45A5-B089-0C7E7F4C6B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760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80576F8-AACA-45EF-943E-AEF491C5A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877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8BA5A93-B2BD-4633-A6FE-8C00EA683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995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6F7EADFF-C7C2-4A9F-A352-731B7AE4E9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112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B2CEE9CF-8963-416D-945B-46BB76FAB0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229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353336F6-E001-4733-BE57-26AF7432DB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9346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02521AE-6DFA-4CAC-A4B1-EF124D6C9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464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35D2FDB-25A2-4B5E-8BD4-166CD0F1C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581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0DA8A96-25A8-45C8-9467-47525DB516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86988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646CEE2-09FB-4499-B2F2-BCD10A00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8161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9AD3893-910A-4655-9162-19DCA87A7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9334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9716DB1A-B95F-45B7-A643-4F70CD973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80507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75F51EF-4ABF-4998-90B9-E3C9BFEF1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1680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8242F430-5FD5-4B63-BC12-7882B40E9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42853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A229FD04-D74E-4E2E-8CCA-468C1E9F87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74026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BAF2F86F-E2A3-4487-91D4-C0CBF112E9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05199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F70CF9E-4C86-41A0-B83C-206EF88FE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637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770AB19-5D92-4C57-BCAD-919459D686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7545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5200E11D-CE37-4E8D-8E38-5B1D9D6462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8732" y="916827"/>
                <a:ext cx="0" cy="3797693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094DCB17-1C1E-4331-9249-47143E57A66A}"/>
                </a:ext>
              </a:extLst>
            </p:cNvPr>
            <p:cNvGrpSpPr/>
            <p:nvPr userDrawn="1"/>
          </p:nvGrpSpPr>
          <p:grpSpPr>
            <a:xfrm>
              <a:off x="0" y="4420423"/>
              <a:ext cx="9146191" cy="539409"/>
              <a:chOff x="139700" y="1063145"/>
              <a:chExt cx="8890000" cy="524344"/>
            </a:xfrm>
          </p:grpSpPr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50B5115C-829C-4D11-9261-176F69DB62C0}"/>
                  </a:ext>
                </a:extLst>
              </p:cNvPr>
              <p:cNvCxnSpPr/>
              <p:nvPr/>
            </p:nvCxnSpPr>
            <p:spPr>
              <a:xfrm>
                <a:off x="139700" y="1063145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081C9BEE-6962-421B-8BF3-2C95D3185ACC}"/>
                  </a:ext>
                </a:extLst>
              </p:cNvPr>
              <p:cNvCxnSpPr/>
              <p:nvPr/>
            </p:nvCxnSpPr>
            <p:spPr>
              <a:xfrm>
                <a:off x="139700" y="1194231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55E0011-5CF2-485D-BD23-643BC8F544C2}"/>
                  </a:ext>
                </a:extLst>
              </p:cNvPr>
              <p:cNvCxnSpPr/>
              <p:nvPr/>
            </p:nvCxnSpPr>
            <p:spPr>
              <a:xfrm>
                <a:off x="139700" y="1325317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5221BBD5-3C60-478D-B919-07BE5A964C5D}"/>
                  </a:ext>
                </a:extLst>
              </p:cNvPr>
              <p:cNvCxnSpPr/>
              <p:nvPr/>
            </p:nvCxnSpPr>
            <p:spPr>
              <a:xfrm>
                <a:off x="139700" y="1456403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96F71288-6B79-4899-9B8B-61B439137AD5}"/>
                  </a:ext>
                </a:extLst>
              </p:cNvPr>
              <p:cNvCxnSpPr/>
              <p:nvPr/>
            </p:nvCxnSpPr>
            <p:spPr>
              <a:xfrm>
                <a:off x="139700" y="1587489"/>
                <a:ext cx="8890000" cy="0"/>
              </a:xfrm>
              <a:prstGeom prst="line">
                <a:avLst/>
              </a:prstGeom>
              <a:ln>
                <a:solidFill>
                  <a:srgbClr val="E9EAE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2" name="Picture 231">
            <a:extLst>
              <a:ext uri="{FF2B5EF4-FFF2-40B4-BE49-F238E27FC236}">
                <a16:creationId xmlns:a16="http://schemas.microsoft.com/office/drawing/2014/main" id="{7D0D7221-50D7-4328-9559-7B0835C883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" y="-3958"/>
            <a:ext cx="9144000" cy="62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06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5979" y="820608"/>
            <a:ext cx="3868340" cy="61793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0" indent="0">
              <a:buNone/>
              <a:defRPr sz="1500" b="1"/>
            </a:lvl2pPr>
            <a:lvl3pPr marL="685741" indent="0">
              <a:buNone/>
              <a:defRPr sz="1349" b="1"/>
            </a:lvl3pPr>
            <a:lvl4pPr marL="1028611" indent="0">
              <a:buNone/>
              <a:defRPr sz="1200" b="1"/>
            </a:lvl4pPr>
            <a:lvl5pPr marL="1371481" indent="0">
              <a:buNone/>
              <a:defRPr sz="1200" b="1"/>
            </a:lvl5pPr>
            <a:lvl6pPr marL="1714351" indent="0">
              <a:buNone/>
              <a:defRPr sz="1200" b="1"/>
            </a:lvl6pPr>
            <a:lvl7pPr marL="2057222" indent="0">
              <a:buNone/>
              <a:defRPr sz="1200" b="1"/>
            </a:lvl7pPr>
            <a:lvl8pPr marL="2400092" indent="0">
              <a:buNone/>
              <a:defRPr sz="1200" b="1"/>
            </a:lvl8pPr>
            <a:lvl9pPr marL="274296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979" y="1438541"/>
            <a:ext cx="3868340" cy="3074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015" y="820608"/>
            <a:ext cx="3887390" cy="61793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0" indent="0">
              <a:buNone/>
              <a:defRPr sz="1500" b="1"/>
            </a:lvl2pPr>
            <a:lvl3pPr marL="685741" indent="0">
              <a:buNone/>
              <a:defRPr sz="1349" b="1"/>
            </a:lvl3pPr>
            <a:lvl4pPr marL="1028611" indent="0">
              <a:buNone/>
              <a:defRPr sz="1200" b="1"/>
            </a:lvl4pPr>
            <a:lvl5pPr marL="1371481" indent="0">
              <a:buNone/>
              <a:defRPr sz="1200" b="1"/>
            </a:lvl5pPr>
            <a:lvl6pPr marL="1714351" indent="0">
              <a:buNone/>
              <a:defRPr sz="1200" b="1"/>
            </a:lvl6pPr>
            <a:lvl7pPr marL="2057222" indent="0">
              <a:buNone/>
              <a:defRPr sz="1200" b="1"/>
            </a:lvl7pPr>
            <a:lvl8pPr marL="2400092" indent="0">
              <a:buNone/>
              <a:defRPr sz="1200" b="1"/>
            </a:lvl8pPr>
            <a:lvl9pPr marL="274296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015" y="1438540"/>
            <a:ext cx="3887390" cy="30741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502166-6DEA-430D-8B89-4B43E84D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"/>
            <a:ext cx="5746505" cy="52014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6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6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1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0" y="740570"/>
            <a:ext cx="4629151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0"/>
            <a:ext cx="2949177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70" indent="0">
              <a:buNone/>
              <a:defRPr sz="1049"/>
            </a:lvl2pPr>
            <a:lvl3pPr marL="685741" indent="0">
              <a:buNone/>
              <a:defRPr sz="900"/>
            </a:lvl3pPr>
            <a:lvl4pPr marL="1028611" indent="0">
              <a:buNone/>
              <a:defRPr sz="749"/>
            </a:lvl4pPr>
            <a:lvl5pPr marL="1371481" indent="0">
              <a:buNone/>
              <a:defRPr sz="749"/>
            </a:lvl5pPr>
            <a:lvl6pPr marL="1714351" indent="0">
              <a:buNone/>
              <a:defRPr sz="749"/>
            </a:lvl6pPr>
            <a:lvl7pPr marL="2057222" indent="0">
              <a:buNone/>
              <a:defRPr sz="749"/>
            </a:lvl7pPr>
            <a:lvl8pPr marL="2400092" indent="0">
              <a:buNone/>
              <a:defRPr sz="749"/>
            </a:lvl8pPr>
            <a:lvl9pPr marL="2742962" indent="0">
              <a:buNone/>
              <a:defRPr sz="74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Short Title | Peter Trom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7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936B7A-9643-40F9-898D-F13F5DD46B4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" y="-3958"/>
            <a:ext cx="9144000" cy="62867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A1300E-B0E6-4BF6-8E57-0DD2B9BC74C3}"/>
              </a:ext>
            </a:extLst>
          </p:cNvPr>
          <p:cNvSpPr/>
          <p:nvPr userDrawn="1"/>
        </p:nvSpPr>
        <p:spPr>
          <a:xfrm>
            <a:off x="0" y="4972057"/>
            <a:ext cx="9144000" cy="171444"/>
          </a:xfrm>
          <a:prstGeom prst="rect">
            <a:avLst/>
          </a:prstGeom>
          <a:solidFill>
            <a:srgbClr val="006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537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"/>
            <a:ext cx="5746505" cy="520146"/>
          </a:xfrm>
          <a:prstGeom prst="rect">
            <a:avLst/>
          </a:prstGeom>
        </p:spPr>
        <p:txBody>
          <a:bodyPr vert="horz" lIns="144000" tIns="0" rIns="9144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593" y="1127290"/>
            <a:ext cx="7886701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77" y="4972054"/>
            <a:ext cx="3086099" cy="171444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794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Short Title | Peter </a:t>
            </a:r>
            <a:r>
              <a:rPr lang="en-US" dirty="0" err="1"/>
              <a:t>Trom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01764" y="4972052"/>
            <a:ext cx="857332" cy="17144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35" b="1">
                <a:solidFill>
                  <a:schemeClr val="bg1"/>
                </a:solidFill>
              </a:defRPr>
            </a:lvl1pPr>
          </a:lstStyle>
          <a:p>
            <a:fld id="{DA08224A-2920-4020-A8B1-52A27C9B37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1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l" defTabSz="685741" rtl="0" eaLnBrk="1" latinLnBrk="0" hangingPunct="1">
        <a:lnSpc>
          <a:spcPct val="90000"/>
        </a:lnSpc>
        <a:spcBef>
          <a:spcPct val="0"/>
        </a:spcBef>
        <a:buNone/>
        <a:defRPr sz="1889" b="1" kern="1200">
          <a:solidFill>
            <a:srgbClr val="0068B4"/>
          </a:solidFill>
          <a:latin typeface="+mn-lt"/>
          <a:ea typeface="+mj-ea"/>
          <a:cs typeface="+mj-cs"/>
        </a:defRPr>
      </a:lvl1pPr>
    </p:titleStyle>
    <p:bodyStyle>
      <a:lvl1pPr marL="171436" indent="-171436" algn="l" defTabSz="685741" rtl="0" eaLnBrk="1" latinLnBrk="0" hangingPunct="1">
        <a:lnSpc>
          <a:spcPct val="90000"/>
        </a:lnSpc>
        <a:spcBef>
          <a:spcPts val="749"/>
        </a:spcBef>
        <a:buClr>
          <a:srgbClr val="0068B4"/>
        </a:buClr>
        <a:buFont typeface="Arial" panose="020B0604020202020204" pitchFamily="34" charset="0"/>
        <a:buChar char="•"/>
        <a:defRPr sz="1746" kern="1200">
          <a:solidFill>
            <a:schemeClr val="tx1"/>
          </a:solidFill>
          <a:latin typeface="+mn-lt"/>
          <a:ea typeface="+mn-ea"/>
          <a:cs typeface="+mn-cs"/>
        </a:defRPr>
      </a:lvl1pPr>
      <a:lvl2pPr marL="514306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588" kern="1200">
          <a:solidFill>
            <a:schemeClr val="tx1"/>
          </a:solidFill>
          <a:latin typeface="+mn-lt"/>
          <a:ea typeface="+mn-ea"/>
          <a:cs typeface="+mn-cs"/>
        </a:defRPr>
      </a:lvl2pPr>
      <a:lvl3pPr marL="857175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429" kern="1200">
          <a:solidFill>
            <a:schemeClr val="tx1"/>
          </a:solidFill>
          <a:latin typeface="+mn-lt"/>
          <a:ea typeface="+mn-ea"/>
          <a:cs typeface="+mn-cs"/>
        </a:defRPr>
      </a:lvl3pPr>
      <a:lvl4pPr marL="1200045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542917" indent="-171436" algn="l" defTabSz="685741" rtl="0" eaLnBrk="1" latinLnBrk="0" hangingPunct="1">
        <a:lnSpc>
          <a:spcPct val="90000"/>
        </a:lnSpc>
        <a:spcBef>
          <a:spcPts val="375"/>
        </a:spcBef>
        <a:buClr>
          <a:srgbClr val="0068B4"/>
        </a:buClr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885786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228656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571528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914398" indent="-171436" algn="l" defTabSz="68574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870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74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4351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7222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400092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962" algn="l" defTabSz="685741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30.xml"/><Relationship Id="rId7" Type="http://schemas.openxmlformats.org/officeDocument/2006/relationships/image" Target="../media/image5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10.m4a"/><Relationship Id="rId10" Type="http://schemas.openxmlformats.org/officeDocument/2006/relationships/image" Target="../media/image7.png"/><Relationship Id="rId4" Type="http://schemas.microsoft.com/office/2007/relationships/media" Target="../media/media10.m4a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7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5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audio" Target="../media/media2.m4a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24" Type="http://schemas.openxmlformats.org/officeDocument/2006/relationships/image" Target="../media/image7.png"/><Relationship Id="rId5" Type="http://schemas.openxmlformats.org/officeDocument/2006/relationships/image" Target="../media/image9.svg"/><Relationship Id="rId15" Type="http://schemas.openxmlformats.org/officeDocument/2006/relationships/image" Target="../media/image19.svg"/><Relationship Id="rId23" Type="http://schemas.openxmlformats.org/officeDocument/2006/relationships/image" Target="../media/image27.sv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tags" Target="../tags/tag3.xml"/><Relationship Id="rId21" Type="http://schemas.openxmlformats.org/officeDocument/2006/relationships/image" Target="../media/image37.pn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33.png"/><Relationship Id="rId2" Type="http://schemas.openxmlformats.org/officeDocument/2006/relationships/tags" Target="../tags/tag2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audio" Target="../media/media4.m4a"/><Relationship Id="rId5" Type="http://schemas.openxmlformats.org/officeDocument/2006/relationships/tags" Target="../tags/tag5.xml"/><Relationship Id="rId15" Type="http://schemas.openxmlformats.org/officeDocument/2006/relationships/image" Target="../media/image31.png"/><Relationship Id="rId10" Type="http://schemas.microsoft.com/office/2007/relationships/media" Target="../media/media4.m4a"/><Relationship Id="rId19" Type="http://schemas.openxmlformats.org/officeDocument/2006/relationships/image" Target="../media/image35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0.png"/><Relationship Id="rId2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2.xml"/><Relationship Id="rId7" Type="http://schemas.openxmlformats.org/officeDocument/2006/relationships/image" Target="../media/image3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5.m4a"/><Relationship Id="rId10" Type="http://schemas.openxmlformats.org/officeDocument/2006/relationships/image" Target="../media/image7.png"/><Relationship Id="rId4" Type="http://schemas.microsoft.com/office/2007/relationships/media" Target="../media/media5.m4a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4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47.png"/><Relationship Id="rId3" Type="http://schemas.openxmlformats.org/officeDocument/2006/relationships/tags" Target="../tags/tag16.xml"/><Relationship Id="rId7" Type="http://schemas.openxmlformats.org/officeDocument/2006/relationships/audio" Target="../media/media7.m4a"/><Relationship Id="rId12" Type="http://schemas.openxmlformats.org/officeDocument/2006/relationships/image" Target="../media/image46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microsoft.com/office/2007/relationships/media" Target="../media/media7.m4a"/><Relationship Id="rId11" Type="http://schemas.openxmlformats.org/officeDocument/2006/relationships/image" Target="../media/image45.png"/><Relationship Id="rId5" Type="http://schemas.openxmlformats.org/officeDocument/2006/relationships/tags" Target="../tags/tag18.xml"/><Relationship Id="rId10" Type="http://schemas.openxmlformats.org/officeDocument/2006/relationships/image" Target="../media/image44.png"/><Relationship Id="rId4" Type="http://schemas.openxmlformats.org/officeDocument/2006/relationships/tags" Target="../tags/tag17.xml"/><Relationship Id="rId9" Type="http://schemas.openxmlformats.org/officeDocument/2006/relationships/image" Target="../media/image43.png"/><Relationship Id="rId1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6.png"/><Relationship Id="rId3" Type="http://schemas.openxmlformats.org/officeDocument/2006/relationships/tags" Target="../tags/tag21.xml"/><Relationship Id="rId7" Type="http://schemas.openxmlformats.org/officeDocument/2006/relationships/audio" Target="../media/media8.m4a"/><Relationship Id="rId12" Type="http://schemas.openxmlformats.org/officeDocument/2006/relationships/image" Target="../media/image51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microsoft.com/office/2007/relationships/media" Target="../media/media8.m4a"/><Relationship Id="rId11" Type="http://schemas.openxmlformats.org/officeDocument/2006/relationships/image" Target="../media/image50.png"/><Relationship Id="rId5" Type="http://schemas.openxmlformats.org/officeDocument/2006/relationships/tags" Target="../tags/tag23.xml"/><Relationship Id="rId15" Type="http://schemas.openxmlformats.org/officeDocument/2006/relationships/image" Target="../media/image7.png"/><Relationship Id="rId10" Type="http://schemas.openxmlformats.org/officeDocument/2006/relationships/image" Target="../media/image49.png"/><Relationship Id="rId4" Type="http://schemas.openxmlformats.org/officeDocument/2006/relationships/tags" Target="../tags/tag22.xml"/><Relationship Id="rId9" Type="http://schemas.openxmlformats.org/officeDocument/2006/relationships/image" Target="../media/image48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audio" Target="../media/media9.m4a"/><Relationship Id="rId11" Type="http://schemas.openxmlformats.org/officeDocument/2006/relationships/image" Target="../media/image55.png"/><Relationship Id="rId5" Type="http://schemas.microsoft.com/office/2007/relationships/media" Target="../media/media9.m4a"/><Relationship Id="rId10" Type="http://schemas.openxmlformats.org/officeDocument/2006/relationships/image" Target="../media/image54.png"/><Relationship Id="rId4" Type="http://schemas.openxmlformats.org/officeDocument/2006/relationships/tags" Target="../tags/tag27.xml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B0F6F81-4275-4511-9A1E-AFC38B37D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Conference on Decision and Control (CDC) 2021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08EBF1-C351-4391-AA78-590DD9F8E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75" y="862521"/>
            <a:ext cx="6858001" cy="397539"/>
          </a:xfrm>
        </p:spPr>
        <p:txBody>
          <a:bodyPr>
            <a:normAutofit fontScale="90000"/>
          </a:bodyPr>
          <a:lstStyle/>
          <a:p>
            <a:r>
              <a:rPr lang="en-US" dirty="0"/>
              <a:t>Cryptographically Privileged State Estimation With Gaussian Keystreams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737B2-D72D-464B-BD4E-29A11292247B}"/>
              </a:ext>
            </a:extLst>
          </p:cNvPr>
          <p:cNvSpPr txBox="1"/>
          <p:nvPr/>
        </p:nvSpPr>
        <p:spPr>
          <a:xfrm>
            <a:off x="800638" y="2171641"/>
            <a:ext cx="5248470" cy="3609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746" b="1" dirty="0"/>
              <a:t>Marko Ristic, Benjamin Noack, Uwe D. Hanebeck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B877C-33EB-41D0-82B9-B6A1FFE789B6}"/>
              </a:ext>
            </a:extLst>
          </p:cNvPr>
          <p:cNvSpPr txBox="1"/>
          <p:nvPr/>
        </p:nvSpPr>
        <p:spPr>
          <a:xfrm>
            <a:off x="800639" y="2683833"/>
            <a:ext cx="4859211" cy="776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11" dirty="0">
                <a:latin typeface="LM Sans 8" panose="00000500000000000000" pitchFamily="50" charset="0"/>
              </a:rPr>
              <a:t>Autonomous </a:t>
            </a:r>
            <a:r>
              <a:rPr lang="en-US" sz="1111" dirty="0" err="1">
                <a:latin typeface="LM Sans 8" panose="00000500000000000000" pitchFamily="50" charset="0"/>
              </a:rPr>
              <a:t>Multisensor</a:t>
            </a:r>
            <a:r>
              <a:rPr lang="en-US" sz="1111" dirty="0">
                <a:latin typeface="LM Sans 8" panose="00000500000000000000" pitchFamily="50" charset="0"/>
              </a:rPr>
              <a:t> Systems Group</a:t>
            </a:r>
          </a:p>
          <a:p>
            <a:r>
              <a:rPr lang="en-US" sz="1111" dirty="0">
                <a:latin typeface="LM Sans 8" panose="00000500000000000000" pitchFamily="50" charset="0"/>
              </a:rPr>
              <a:t>Institute for Intelligent Cooperating Systems</a:t>
            </a:r>
          </a:p>
          <a:p>
            <a:r>
              <a:rPr lang="en-US" sz="1111" dirty="0">
                <a:latin typeface="LM Sans 8" panose="00000500000000000000" pitchFamily="50" charset="0"/>
              </a:rPr>
              <a:t>Faculty of Computer Science</a:t>
            </a:r>
          </a:p>
          <a:p>
            <a:r>
              <a:rPr lang="en-US" sz="1111" dirty="0">
                <a:latin typeface="LM Sans 8" panose="00000500000000000000" pitchFamily="50" charset="0"/>
              </a:rPr>
              <a:t>Otto von Guericke University, Magdeburg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7874F-4463-4DA1-AEB7-6720EE10D906}"/>
              </a:ext>
            </a:extLst>
          </p:cNvPr>
          <p:cNvSpPr txBox="1"/>
          <p:nvPr/>
        </p:nvSpPr>
        <p:spPr>
          <a:xfrm>
            <a:off x="800639" y="3621390"/>
            <a:ext cx="4859211" cy="26327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111" dirty="0">
                <a:latin typeface="LM Sans 8" panose="00000500000000000000" pitchFamily="50" charset="0"/>
              </a:rPr>
              <a:t>16.12.2021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69759-BB83-47FC-92EF-ACD44568C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76" y="184608"/>
            <a:ext cx="1260348" cy="1620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0DF1285-5F22-4E63-A60B-F094BE451E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5143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4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33"/>
    </mc:Choice>
    <mc:Fallback>
      <p:transition spd="slow" advTm="15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An Extension to Multiple Privileges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263503"/>
          </a:xfrm>
        </p:spPr>
        <p:txBody>
          <a:bodyPr/>
          <a:lstStyle/>
          <a:p>
            <a:r>
              <a:rPr lang="de-DE" dirty="0"/>
              <a:t>Consider multiple keys and multiple Gaussian keystreams added to measurements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accent1"/>
                </a:solidFill>
              </a:rPr>
              <a:t>Single key removes single noise. Observed models are now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Choosing additional noises for each single key holder would require additional condition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10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6" name="Picture 5" descr="\documentclass{article}&#10;\usepackage{amsmath}&#10;\usepackage{amsfonts}&#10;\pagestyle{empty}&#10;&#10;\renewcommand{\vec}[1]{\ensuremath{{\underline{#1}}}}&#10;\newcommand{\mat}[1]{{\ensuremath{{\mathbf{#1}}}}}&#10;&#10;\begin{document}&#10;\begin{equation*}&#10;\vec{y}^{\prime\prime}_k=\vec{y}_k + \vec{p}^{(1)}_k + \cdots + \vec{p}^{(N)}_k \hspace{1cm} \vec{p}^{(i)}_k\ \dot{\sim}\ \mathcal{N}(\vec{0},\mat{Z}_i),\ 1\leq i \leq N&#10;\end{equation*}&#10;\end{document}" title="IguanaTex Bitmap Display">
            <a:extLst>
              <a:ext uri="{FF2B5EF4-FFF2-40B4-BE49-F238E27FC236}">
                <a16:creationId xmlns:a16="http://schemas.microsoft.com/office/drawing/2014/main" id="{6F09509D-A285-4D8E-8B51-D75CD2048E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70" y="1564638"/>
            <a:ext cx="5328457" cy="2816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fonts}&#10;\pagestyle{empty}&#10;&#10;\renewcommand{\vec}[1]{\ensuremath{{\underline{#1}}}}&#10;\newcommand{\mat}[1]{{\ensuremath{{\mathbf{#1}}}}}&#10;&#10;\begin{document}&#10;\begin{equation*}&#10;\vec{y}^{(i)}_k = \mat{H}_k \vec{x}_k + \vec{v}^{(i)}_k \hspace{1cm} \vec{v}^{(i)}_k \sim \mathcal{N}(\vec{0},\mat{R}_k + \mat{E}_i)\text{ with } \mat{E}_i=\sum_{j=1,j\neq i}^{N} \mat{Z}_j&#10;\end{equation*}&#10;\end{document}" title="IguanaTex Bitmap Display">
            <a:extLst>
              <a:ext uri="{FF2B5EF4-FFF2-40B4-BE49-F238E27FC236}">
                <a16:creationId xmlns:a16="http://schemas.microsoft.com/office/drawing/2014/main" id="{BD2D9CF7-7D4F-4B26-8937-1BE381DA89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83" y="2480496"/>
            <a:ext cx="5842630" cy="619471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amsfonts}&#10;\pagestyle{empty}&#10;&#10;\renewcommand{\vec}[1]{\ensuremath{{\underline{#1}}}}&#10;\newcommand{\mat}[1]{{\ensuremath{{\mathbf{#1}}}}}&#10;&#10;\begin{document}&#10;\begin{equation*}&#10;   \begin{bmatrix}&#10;      \mat{0} &amp; \mat{I} &amp; \mat{I} &amp; \cdots &amp; \mat{I}\\&#10;      \mat{I} &amp; \mat{0} &amp; \mat{I} &amp; \cdots &amp; \mat{I}\\&#10;      \vdots &amp; \ddots &amp; \ddots &amp; \ddots &amp; \vdots\\&#10;      \mat{I} &amp; \cdots &amp; \mat{I} &amp; \mat{0} &amp; \mat{I}\\&#10;      \mat{I} &amp; \cdots &amp; \mat{I} &amp; \mat{I} &amp; \mat{0}&#10;   \end{bmatrix}&#10;   \begin{bmatrix}&#10;      \mat{Z}_1\\&#10;      \mat{Z}_2\\&#10;      \vdots\\&#10;      \mat{Z}_{N-1}\\&#10;      \mat{Z}_N&#10;   \end{bmatrix}&#10;   =&#10;   \begin{bmatrix}&#10;      \mat{E}_1\\&#10;      \mat{E}_2\\&#10;      \vdots\\&#10;      \mat{E}_{N-1}\\&#10;      \mat{E}_N&#10;   \end{bmatrix}\implies&#10;\mat{E}_i \prec \frac{1}{N-1}\sum_{j=1}^{N}\mat{E}_j&#10;\end{equation*}&#10;\end{document}" title="IguanaTex Bitmap Display">
            <a:extLst>
              <a:ext uri="{FF2B5EF4-FFF2-40B4-BE49-F238E27FC236}">
                <a16:creationId xmlns:a16="http://schemas.microsoft.com/office/drawing/2014/main" id="{5288050C-135E-41B1-82D9-972D1F71DC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34" y="3733023"/>
            <a:ext cx="3892528" cy="85563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6E060CC-732F-40D3-8AE6-02A891246B5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34400" y="5143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08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18"/>
    </mc:Choice>
    <mc:Fallback>
      <p:transition spd="slow" advTm="91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153" x="4114800" y="1584325"/>
          <p14:tracePt t="21214" x="4098925" y="1584325"/>
          <p14:tracePt t="21230" x="4094163" y="1584325"/>
          <p14:tracePt t="21246" x="4083050" y="1584325"/>
          <p14:tracePt t="21319" x="4073525" y="1584325"/>
          <p14:tracePt t="21326" x="4068763" y="1584325"/>
          <p14:tracePt t="21358" x="4057650" y="1590675"/>
          <p14:tracePt t="21382" x="4057650" y="1595438"/>
          <p14:tracePt t="21398" x="4057650" y="1606550"/>
          <p14:tracePt t="21407" x="4052888" y="1606550"/>
          <p14:tracePt t="21415" x="4046538" y="1611313"/>
          <p14:tracePt t="21423" x="4046538" y="1616075"/>
          <p14:tracePt t="21430" x="4046538" y="1622425"/>
          <p14:tracePt t="21439" x="4046538" y="1638300"/>
          <p14:tracePt t="21446" x="4046538" y="1647825"/>
          <p14:tracePt t="21454" x="4046538" y="1652588"/>
          <p14:tracePt t="21462" x="4046538" y="1668463"/>
          <p14:tracePt t="21472" x="4046538" y="1674813"/>
          <p14:tracePt t="21486" x="4046538" y="1679575"/>
          <p14:tracePt t="21494" x="4046538" y="1684338"/>
          <p14:tracePt t="21543" x="4052888" y="1690688"/>
          <p14:tracePt t="21550" x="4057650" y="1695450"/>
          <p14:tracePt t="21558" x="4062413" y="1700213"/>
          <p14:tracePt t="21566" x="4078288" y="1716088"/>
          <p14:tracePt t="21574" x="4089400" y="1727200"/>
          <p14:tracePt t="21582" x="4098925" y="1736725"/>
          <p14:tracePt t="21590" x="4110038" y="1747838"/>
          <p14:tracePt t="21599" x="4130675" y="1747838"/>
          <p14:tracePt t="21606" x="4151313" y="1752600"/>
          <p14:tracePt t="21615" x="4157663" y="1752600"/>
          <p14:tracePt t="21622" x="4167188" y="1752600"/>
          <p14:tracePt t="21631" x="4183063" y="1752600"/>
          <p14:tracePt t="21646" x="4194175" y="1743075"/>
          <p14:tracePt t="21654" x="4194175" y="1727200"/>
          <p14:tracePt t="21662" x="4198938" y="1716088"/>
          <p14:tracePt t="21670" x="4198938" y="1704975"/>
          <p14:tracePt t="21678" x="4205288" y="1690688"/>
          <p14:tracePt t="21702" x="4214813" y="1684338"/>
          <p14:tracePt t="21791" x="0" y="0"/>
        </p14:tracePtLst>
        <p14:tracePtLst>
          <p14:tracePt t="25193" x="6119813" y="1652588"/>
          <p14:tracePt t="25214" x="6115050" y="1652588"/>
          <p14:tracePt t="25230" x="6105525" y="1652588"/>
          <p14:tracePt t="25238" x="6105525" y="1647825"/>
          <p14:tracePt t="25286" x="6099175" y="1638300"/>
          <p14:tracePt t="25294" x="6094413" y="1631950"/>
          <p14:tracePt t="25302" x="6094413" y="1622425"/>
          <p14:tracePt t="25318" x="6089650" y="1622425"/>
          <p14:tracePt t="25326" x="6083300" y="1611313"/>
          <p14:tracePt t="25335" x="6073775" y="1595438"/>
          <p14:tracePt t="25358" x="6073775" y="1590675"/>
          <p14:tracePt t="25422" x="6073775" y="1584325"/>
          <p14:tracePt t="25430" x="6067425" y="1584325"/>
          <p14:tracePt t="25447" x="6057900" y="1584325"/>
          <p14:tracePt t="25455" x="6046788" y="1584325"/>
          <p14:tracePt t="25470" x="6046788" y="1579563"/>
          <p14:tracePt t="25478" x="6037263" y="1579563"/>
          <p14:tracePt t="25486" x="6030913" y="1579563"/>
          <p14:tracePt t="25502" x="6026150" y="1579563"/>
          <p14:tracePt t="25591" x="6015038" y="1579563"/>
          <p14:tracePt t="25598" x="6010275" y="1579563"/>
          <p14:tracePt t="25607" x="6005513" y="1579563"/>
          <p14:tracePt t="25630" x="5999163" y="1579563"/>
          <p14:tracePt t="25646" x="5989638" y="1579563"/>
          <p14:tracePt t="25686" x="5983288" y="1579563"/>
          <p14:tracePt t="25710" x="5978525" y="1584325"/>
          <p14:tracePt t="25719" x="5978525" y="1590675"/>
          <p14:tracePt t="25758" x="5969000" y="1590675"/>
          <p14:tracePt t="25775" x="5962650" y="1595438"/>
          <p14:tracePt t="25790" x="5957888" y="1600200"/>
          <p14:tracePt t="25814" x="5953125" y="1606550"/>
          <p14:tracePt t="25830" x="5946775" y="1611313"/>
          <p14:tracePt t="25846" x="5942013" y="1616075"/>
          <p14:tracePt t="25854" x="5942013" y="1622425"/>
          <p14:tracePt t="25870" x="5937250" y="1622425"/>
          <p14:tracePt t="25878" x="5930900" y="1627188"/>
          <p14:tracePt t="25894" x="5926138" y="1631950"/>
          <p14:tracePt t="25910" x="5926138" y="1638300"/>
          <p14:tracePt t="25926" x="5921375" y="1643063"/>
          <p14:tracePt t="25935" x="5915025" y="1647825"/>
          <p14:tracePt t="25942" x="5915025" y="1663700"/>
          <p14:tracePt t="25950" x="5915025" y="1668463"/>
          <p14:tracePt t="25966" x="5910263" y="1674813"/>
          <p14:tracePt t="25974" x="5910263" y="1679575"/>
          <p14:tracePt t="25986" x="5910263" y="1684338"/>
          <p14:tracePt t="26047" x="5910263" y="1695450"/>
          <p14:tracePt t="26054" x="5910263" y="1700213"/>
          <p14:tracePt t="26070" x="5910263" y="1704975"/>
          <p14:tracePt t="26086" x="5910263" y="1716088"/>
          <p14:tracePt t="26095" x="5910263" y="1720850"/>
          <p14:tracePt t="26104" x="5910263" y="1727200"/>
          <p14:tracePt t="26118" x="5910263" y="1731963"/>
          <p14:tracePt t="26126" x="5910263" y="1743075"/>
          <p14:tracePt t="26136" x="5910263" y="1747838"/>
          <p14:tracePt t="26142" x="5910263" y="1752600"/>
          <p14:tracePt t="26159" x="5910263" y="1763713"/>
          <p14:tracePt t="26174" x="5910263" y="1768475"/>
          <p14:tracePt t="26182" x="5910263" y="1773238"/>
          <p14:tracePt t="26191" x="5910263" y="1779588"/>
          <p14:tracePt t="26206" x="5910263" y="1795463"/>
          <p14:tracePt t="26214" x="5915025" y="1804988"/>
          <p14:tracePt t="26222" x="5915025" y="1811338"/>
          <p14:tracePt t="26230" x="5915025" y="1816100"/>
          <p14:tracePt t="26238" x="5915025" y="1827213"/>
          <p14:tracePt t="26246" x="5915025" y="1836738"/>
          <p14:tracePt t="26254" x="5921375" y="1836738"/>
          <p14:tracePt t="26270" x="5926138" y="1847850"/>
          <p14:tracePt t="26278" x="5926138" y="1852613"/>
          <p14:tracePt t="26286" x="5930900" y="1852613"/>
          <p14:tracePt t="26303" x="5937250" y="1863725"/>
          <p14:tracePt t="26320" x="5946775" y="1863725"/>
          <p14:tracePt t="26326" x="5953125" y="1868488"/>
          <p14:tracePt t="26335" x="5953125" y="1873250"/>
          <p14:tracePt t="26342" x="5957888" y="1873250"/>
          <p14:tracePt t="26350" x="5962650" y="1873250"/>
          <p14:tracePt t="26358" x="5969000" y="1873250"/>
          <p14:tracePt t="26374" x="5978525" y="1873250"/>
          <p14:tracePt t="26382" x="5983288" y="1873250"/>
          <p14:tracePt t="26391" x="5989638" y="1873250"/>
          <p14:tracePt t="26398" x="5999163" y="1873250"/>
          <p14:tracePt t="26414" x="6005513" y="1873250"/>
          <p14:tracePt t="26430" x="6010275" y="1873250"/>
          <p14:tracePt t="26446" x="6015038" y="1873250"/>
          <p14:tracePt t="26454" x="6021388" y="1873250"/>
          <p14:tracePt t="26462" x="6026150" y="1873250"/>
          <p14:tracePt t="26470" x="6030913" y="1873250"/>
          <p14:tracePt t="26494" x="6037263" y="1873250"/>
          <p14:tracePt t="26510" x="6042025" y="1873250"/>
          <p14:tracePt t="26526" x="6051550" y="1873250"/>
          <p14:tracePt t="26558" x="6057900" y="1873250"/>
          <p14:tracePt t="26575" x="6067425" y="1868488"/>
          <p14:tracePt t="26614" x="6078538" y="1863725"/>
          <p14:tracePt t="26630" x="6078538" y="1857375"/>
          <p14:tracePt t="26638" x="6083300" y="1852613"/>
          <p14:tracePt t="26646" x="6089650" y="1847850"/>
          <p14:tracePt t="26654" x="6094413" y="1841500"/>
          <p14:tracePt t="26663" x="6105525" y="1831975"/>
          <p14:tracePt t="26671" x="6110288" y="1827213"/>
          <p14:tracePt t="26679" x="6119813" y="1816100"/>
          <p14:tracePt t="26687" x="6126163" y="1811338"/>
          <p14:tracePt t="26695" x="6135688" y="1800225"/>
          <p14:tracePt t="26703" x="6146800" y="1789113"/>
          <p14:tracePt t="26710" x="6151563" y="1773238"/>
          <p14:tracePt t="26719" x="6167438" y="1747838"/>
          <p14:tracePt t="26726" x="6183313" y="1731963"/>
          <p14:tracePt t="26734" x="6188075" y="1716088"/>
          <p14:tracePt t="26743" x="6188075" y="1704975"/>
          <p14:tracePt t="26750" x="6199188" y="1684338"/>
          <p14:tracePt t="26758" x="6199188" y="1679575"/>
          <p14:tracePt t="26790" x="6203950" y="1674813"/>
          <p14:tracePt t="26903" x="6203950" y="1668463"/>
          <p14:tracePt t="26999" x="0" y="0"/>
        </p14:tracePtLst>
        <p14:tracePtLst>
          <p14:tracePt t="36864" x="1543050" y="2409825"/>
          <p14:tracePt t="36894" x="1547813" y="2409825"/>
          <p14:tracePt t="36902" x="1554163" y="2409825"/>
          <p14:tracePt t="36910" x="1563688" y="2409825"/>
          <p14:tracePt t="36918" x="1579563" y="2409825"/>
          <p14:tracePt t="36926" x="1595438" y="2409825"/>
          <p14:tracePt t="36934" x="1611313" y="2409825"/>
          <p14:tracePt t="36942" x="1638300" y="2409825"/>
          <p14:tracePt t="36951" x="1654175" y="2409825"/>
          <p14:tracePt t="36958" x="1690688" y="2409825"/>
          <p14:tracePt t="36966" x="1716088" y="2409825"/>
          <p14:tracePt t="36974" x="1747838" y="2409825"/>
          <p14:tracePt t="36995" x="1816100" y="2409825"/>
          <p14:tracePt t="36997" x="1847850" y="2409825"/>
          <p14:tracePt t="37006" x="1889125" y="2409825"/>
          <p14:tracePt t="37014" x="1931988" y="2409825"/>
          <p14:tracePt t="37022" x="1973263" y="2409825"/>
          <p14:tracePt t="37030" x="2025650" y="2409825"/>
          <p14:tracePt t="37038" x="2084388" y="2409825"/>
          <p14:tracePt t="37046" x="2125663" y="2409825"/>
          <p14:tracePt t="37056" x="2168525" y="2409825"/>
          <p14:tracePt t="37063" x="2193925" y="2409825"/>
          <p14:tracePt t="37070" x="2230438" y="2409825"/>
          <p14:tracePt t="37078" x="2262188" y="2409825"/>
          <p14:tracePt t="37087" x="2282825" y="2414588"/>
          <p14:tracePt t="37095" x="2298700" y="2424113"/>
          <p14:tracePt t="37103" x="2319338" y="2430463"/>
          <p14:tracePt t="37112" x="2351088" y="2439988"/>
          <p14:tracePt t="37119" x="2366963" y="2439988"/>
          <p14:tracePt t="37126" x="2398713" y="2446338"/>
          <p14:tracePt t="37134" x="2419350" y="2451100"/>
          <p14:tracePt t="37142" x="2462213" y="2451100"/>
          <p14:tracePt t="37150" x="2503488" y="2462213"/>
          <p14:tracePt t="37158" x="2555875" y="2462213"/>
          <p14:tracePt t="37166" x="2603500" y="2462213"/>
          <p14:tracePt t="37174" x="2651125" y="2462213"/>
          <p14:tracePt t="37182" x="2687638" y="2462213"/>
          <p14:tracePt t="37190" x="2728913" y="2462213"/>
          <p14:tracePt t="37198" x="2760663" y="2462213"/>
          <p14:tracePt t="37206" x="2803525" y="2462213"/>
          <p14:tracePt t="37214" x="2828925" y="2462213"/>
          <p14:tracePt t="37223" x="2871788" y="2462213"/>
          <p14:tracePt t="37230" x="2913063" y="2462213"/>
          <p14:tracePt t="37239" x="2949575" y="2462213"/>
          <p14:tracePt t="37246" x="2971800" y="2462213"/>
          <p14:tracePt t="37254" x="3013075" y="2462213"/>
          <p14:tracePt t="37262" x="3038475" y="2462213"/>
          <p14:tracePt t="37270" x="3060700" y="2462213"/>
          <p14:tracePt t="37278" x="3097213" y="2462213"/>
          <p14:tracePt t="37286" x="3133725" y="2462213"/>
          <p14:tracePt t="37295" x="3170238" y="2462213"/>
          <p14:tracePt t="37302" x="3197225" y="2462213"/>
          <p14:tracePt t="37310" x="3222625" y="2462213"/>
          <p14:tracePt t="37318" x="3254375" y="2462213"/>
          <p14:tracePt t="37326" x="3297238" y="2462213"/>
          <p14:tracePt t="37335" x="3311525" y="2462213"/>
          <p14:tracePt t="37342" x="3338513" y="2462213"/>
          <p14:tracePt t="37350" x="3363913" y="2462213"/>
          <p14:tracePt t="37358" x="3395663" y="2462213"/>
          <p14:tracePt t="37366" x="3438525" y="2462213"/>
          <p14:tracePt t="37374" x="3490913" y="2462213"/>
          <p14:tracePt t="37383" x="3538538" y="2462213"/>
          <p14:tracePt t="37391" x="3579813" y="2462213"/>
          <p14:tracePt t="37398" x="3606800" y="2462213"/>
          <p14:tracePt t="37407" x="3648075" y="2462213"/>
          <p14:tracePt t="37414" x="3690938" y="2462213"/>
          <p14:tracePt t="37422" x="3732213" y="2462213"/>
          <p14:tracePt t="37430" x="3757613" y="2462213"/>
          <p14:tracePt t="37438" x="3800475" y="2462213"/>
          <p14:tracePt t="37446" x="3832225" y="2462213"/>
          <p14:tracePt t="37454" x="3889375" y="2462213"/>
          <p14:tracePt t="37463" x="3937000" y="2471738"/>
          <p14:tracePt t="37470" x="3984625" y="2471738"/>
          <p14:tracePt t="37479" x="4052888" y="2498725"/>
          <p14:tracePt t="37486" x="4098925" y="2498725"/>
          <p14:tracePt t="37495" x="4157663" y="2508250"/>
          <p14:tracePt t="37502" x="4214813" y="2519363"/>
          <p14:tracePt t="37511" x="4257675" y="2519363"/>
          <p14:tracePt t="37518" x="4298950" y="2530475"/>
          <p14:tracePt t="37526" x="4356100" y="2530475"/>
          <p14:tracePt t="37534" x="4383088" y="2530475"/>
          <p14:tracePt t="37543" x="4414838" y="2530475"/>
          <p14:tracePt t="37551" x="4440238" y="2530475"/>
          <p14:tracePt t="37558" x="4483100" y="2530475"/>
          <p14:tracePt t="37567" x="4498975" y="2530475"/>
          <p14:tracePt t="37575" x="4535488" y="2530475"/>
          <p14:tracePt t="37583" x="4551363" y="2530475"/>
          <p14:tracePt t="37591" x="4583113" y="2530475"/>
          <p14:tracePt t="37598" x="4603750" y="2530475"/>
          <p14:tracePt t="37607" x="4645025" y="2530475"/>
          <p14:tracePt t="37614" x="4687888" y="2530475"/>
          <p14:tracePt t="37623" x="4745038" y="2530475"/>
          <p14:tracePt t="37630" x="4813300" y="2530475"/>
          <p14:tracePt t="37639" x="4870450" y="2530475"/>
          <p14:tracePt t="37646" x="4929188" y="2530475"/>
          <p14:tracePt t="37655" x="4997450" y="2530475"/>
          <p14:tracePt t="37663" x="5049838" y="2530475"/>
          <p14:tracePt t="37670" x="5106988" y="2530475"/>
          <p14:tracePt t="37678" x="5165725" y="2530475"/>
          <p14:tracePt t="37686" x="5218113" y="2530475"/>
          <p14:tracePt t="37696" x="5275263" y="2530475"/>
          <p14:tracePt t="37702" x="5343525" y="2530475"/>
          <p14:tracePt t="37711" x="5411788" y="2530475"/>
          <p14:tracePt t="37718" x="5491163" y="2530475"/>
          <p14:tracePt t="37726" x="5584825" y="2530475"/>
          <p14:tracePt t="37734" x="5700713" y="2530475"/>
          <p14:tracePt t="37742" x="5816600" y="2530475"/>
          <p14:tracePt t="37751" x="5942013" y="2530475"/>
          <p14:tracePt t="37758" x="6089650" y="2530475"/>
          <p14:tracePt t="37766" x="6215063" y="2530475"/>
          <p14:tracePt t="37774" x="6388100" y="2530475"/>
          <p14:tracePt t="37783" x="6535738" y="2544763"/>
          <p14:tracePt t="37789" x="6677025" y="2544763"/>
          <p14:tracePt t="37798" x="6834188" y="2544763"/>
          <p14:tracePt t="37806" x="6965950" y="2544763"/>
          <p14:tracePt t="37814" x="7081838" y="2544763"/>
          <p14:tracePt t="37822" x="7180263" y="2544763"/>
          <p14:tracePt t="37830" x="7259638" y="2544763"/>
          <p14:tracePt t="37838" x="7312025" y="2544763"/>
          <p14:tracePt t="37846" x="7369175" y="2544763"/>
          <p14:tracePt t="37854" x="7396163" y="2544763"/>
          <p14:tracePt t="37863" x="7427913" y="2540000"/>
          <p14:tracePt t="37870" x="7443788" y="2540000"/>
          <p14:tracePt t="37879" x="7469188" y="2535238"/>
          <p14:tracePt t="37886" x="7475538" y="2535238"/>
          <p14:tracePt t="37894" x="7489825" y="2535238"/>
          <p14:tracePt t="37903" x="7505700" y="2535238"/>
          <p14:tracePt t="37910" x="7516813" y="2524125"/>
          <p14:tracePt t="37927" x="7527925" y="2524125"/>
          <p14:tracePt t="37934" x="7537450" y="2524125"/>
          <p14:tracePt t="37951" x="7553325" y="2524125"/>
          <p14:tracePt t="37958" x="7558088" y="2524125"/>
          <p14:tracePt t="37966" x="7564438" y="2524125"/>
          <p14:tracePt t="37975" x="7580313" y="2519363"/>
          <p14:tracePt t="37983" x="7610475" y="2519363"/>
          <p14:tracePt t="37992" x="7653338" y="2503488"/>
          <p14:tracePt t="37998" x="7694613" y="2503488"/>
          <p14:tracePt t="38006" x="7737475" y="2492375"/>
          <p14:tracePt t="38014" x="7778750" y="2492375"/>
          <p14:tracePt t="38022" x="7810500" y="2482850"/>
          <p14:tracePt t="38030" x="7842250" y="2482850"/>
          <p14:tracePt t="38038" x="7858125" y="2482850"/>
          <p14:tracePt t="38102" x="7862888" y="2482850"/>
          <p14:tracePt t="38238" x="7862888" y="2498725"/>
          <p14:tracePt t="38246" x="7862888" y="2503488"/>
          <p14:tracePt t="38254" x="7862888" y="2508250"/>
          <p14:tracePt t="38262" x="7862888" y="2524125"/>
          <p14:tracePt t="38271" x="7853363" y="2535238"/>
          <p14:tracePt t="38279" x="7853363" y="2560638"/>
          <p14:tracePt t="38286" x="7853363" y="2576513"/>
          <p14:tracePt t="38296" x="7847013" y="2619375"/>
          <p14:tracePt t="38302" x="7831138" y="2671763"/>
          <p14:tracePt t="38310" x="7831138" y="2733675"/>
          <p14:tracePt t="38318" x="7821613" y="2801938"/>
          <p14:tracePt t="38326" x="7810500" y="2865438"/>
          <p14:tracePt t="38334" x="7800975" y="2938463"/>
          <p14:tracePt t="38342" x="7789863" y="3006725"/>
          <p14:tracePt t="38351" x="7789863" y="3074988"/>
          <p14:tracePt t="38358" x="7773988" y="3133725"/>
          <p14:tracePt t="38367" x="7762875" y="3206750"/>
          <p14:tracePt t="38374" x="7753350" y="3248025"/>
          <p14:tracePt t="38382" x="7753350" y="3290888"/>
          <p14:tracePt t="38390" x="7753350" y="3316288"/>
          <p14:tracePt t="38398" x="7753350" y="3348038"/>
          <p14:tracePt t="38406" x="7753350" y="3354388"/>
          <p14:tracePt t="38558" x="7753350" y="3359150"/>
          <p14:tracePt t="38646" x="7758113" y="3359150"/>
          <p14:tracePt t="38671" x="7758113" y="3354388"/>
          <p14:tracePt t="38678" x="7758113" y="3348038"/>
          <p14:tracePt t="38694" x="7758113" y="3338513"/>
          <p14:tracePt t="38702" x="7753350" y="3327400"/>
          <p14:tracePt t="38710" x="7747000" y="3322638"/>
          <p14:tracePt t="38718" x="7737475" y="3316288"/>
          <p14:tracePt t="38726" x="7716838" y="3306763"/>
          <p14:tracePt t="38734" x="7705725" y="3302000"/>
          <p14:tracePt t="38742" x="7700963" y="3295650"/>
          <p14:tracePt t="38750" x="7689850" y="3295650"/>
          <p14:tracePt t="38758" x="7673975" y="3295650"/>
          <p14:tracePt t="38766" x="7664450" y="3290888"/>
          <p14:tracePt t="38774" x="7653338" y="3290888"/>
          <p14:tracePt t="38782" x="7632700" y="3290888"/>
          <p14:tracePt t="38791" x="7580313" y="3275013"/>
          <p14:tracePt t="38798" x="7537450" y="3263900"/>
          <p14:tracePt t="38806" x="7464425" y="3259138"/>
          <p14:tracePt t="38814" x="7385050" y="3254375"/>
          <p14:tracePt t="38822" x="7296150" y="3243263"/>
          <p14:tracePt t="38831" x="7180263" y="3243263"/>
          <p14:tracePt t="38838" x="7038975" y="3206750"/>
          <p14:tracePt t="38846" x="6907213" y="3190875"/>
          <p14:tracePt t="38854" x="6756400" y="3175000"/>
          <p14:tracePt t="38864" x="6634163" y="3159125"/>
          <p14:tracePt t="38870" x="6551613" y="3159125"/>
          <p14:tracePt t="38878" x="6461125" y="3159125"/>
          <p14:tracePt t="38886" x="6388100" y="3159125"/>
          <p14:tracePt t="38894" x="6324600" y="3159125"/>
          <p14:tracePt t="38902" x="6262688" y="3159125"/>
          <p14:tracePt t="38909" x="6210300" y="3159125"/>
          <p14:tracePt t="38919" x="6157913" y="3159125"/>
          <p14:tracePt t="38925" x="6099175" y="3159125"/>
          <p14:tracePt t="38934" x="6030913" y="3159125"/>
          <p14:tracePt t="38943" x="5962650" y="3159125"/>
          <p14:tracePt t="38950" x="5873750" y="3170238"/>
          <p14:tracePt t="38958" x="5757863" y="3170238"/>
          <p14:tracePt t="38966" x="5643563" y="3170238"/>
          <p14:tracePt t="38981" x="5500688" y="3170238"/>
          <p14:tracePt t="38982" x="5327650" y="3170238"/>
          <p14:tracePt t="38990" x="5186363" y="3170238"/>
          <p14:tracePt t="38998" x="5106988" y="3170238"/>
          <p14:tracePt t="39006" x="4992688" y="3170238"/>
          <p14:tracePt t="39014" x="4908550" y="3170238"/>
          <p14:tracePt t="39022" x="4808538" y="3170238"/>
          <p14:tracePt t="39030" x="4729163" y="3170238"/>
          <p14:tracePt t="39038" x="4660900" y="3170238"/>
          <p14:tracePt t="39047" x="4603750" y="3165475"/>
          <p14:tracePt t="39054" x="4535488" y="3149600"/>
          <p14:tracePt t="39063" x="4462463" y="3149600"/>
          <p14:tracePt t="39071" x="4394200" y="3138488"/>
          <p14:tracePt t="39078" x="4335463" y="3127375"/>
          <p14:tracePt t="39086" x="4267200" y="3127375"/>
          <p14:tracePt t="39094" x="4173538" y="3127375"/>
          <p14:tracePt t="39102" x="4073525" y="3127375"/>
          <p14:tracePt t="39110" x="3957638" y="3127375"/>
          <p14:tracePt t="39118" x="3841750" y="3127375"/>
          <p14:tracePt t="39126" x="3727450" y="3127375"/>
          <p14:tracePt t="39134" x="3636963" y="3127375"/>
          <p14:tracePt t="39142" x="3568700" y="3127375"/>
          <p14:tracePt t="39151" x="3486150" y="3127375"/>
          <p14:tracePt t="39158" x="3417888" y="3127375"/>
          <p14:tracePt t="39167" x="3349625" y="3127375"/>
          <p14:tracePt t="39174" x="3275013" y="3127375"/>
          <p14:tracePt t="39182" x="3206750" y="3127375"/>
          <p14:tracePt t="39190" x="3144838" y="3127375"/>
          <p14:tracePt t="39198" x="3070225" y="3127375"/>
          <p14:tracePt t="39206" x="2997200" y="3127375"/>
          <p14:tracePt t="39214" x="2913063" y="3127375"/>
          <p14:tracePt t="39222" x="2828925" y="3127375"/>
          <p14:tracePt t="39230" x="2740025" y="3127375"/>
          <p14:tracePt t="39238" x="2676525" y="3127375"/>
          <p14:tracePt t="39246" x="2614613" y="3127375"/>
          <p14:tracePt t="39254" x="2562225" y="3117850"/>
          <p14:tracePt t="39263" x="2487613" y="3117850"/>
          <p14:tracePt t="39271" x="2425700" y="3117850"/>
          <p14:tracePt t="39278" x="2378075" y="3117850"/>
          <p14:tracePt t="39286" x="2314575" y="3117850"/>
          <p14:tracePt t="39294" x="2252663" y="3117850"/>
          <p14:tracePt t="39302" x="2205038" y="3117850"/>
          <p14:tracePt t="39310" x="2141538" y="3117850"/>
          <p14:tracePt t="39318" x="2073275" y="3106738"/>
          <p14:tracePt t="39326" x="2000250" y="3106738"/>
          <p14:tracePt t="39334" x="1916113" y="3106738"/>
          <p14:tracePt t="39342" x="1863725" y="3106738"/>
          <p14:tracePt t="39351" x="1804988" y="3106738"/>
          <p14:tracePt t="39358" x="1779588" y="3106738"/>
          <p14:tracePt t="39366" x="1743075" y="3106738"/>
          <p14:tracePt t="39374" x="1722438" y="3106738"/>
          <p14:tracePt t="39382" x="1690688" y="3106738"/>
          <p14:tracePt t="39390" x="1679575" y="3106738"/>
          <p14:tracePt t="39398" x="1668463" y="3106738"/>
          <p14:tracePt t="39406" x="1654175" y="3106738"/>
          <p14:tracePt t="39414" x="1647825" y="3106738"/>
          <p14:tracePt t="39422" x="1638300" y="3106738"/>
          <p14:tracePt t="39431" x="1631950" y="3106738"/>
          <p14:tracePt t="39438" x="1616075" y="3106738"/>
          <p14:tracePt t="39447" x="1600200" y="3106738"/>
          <p14:tracePt t="39454" x="1595438" y="3106738"/>
          <p14:tracePt t="39462" x="1590675" y="3106738"/>
          <p14:tracePt t="39470" x="1574800" y="3106738"/>
          <p14:tracePt t="39478" x="1558925" y="3106738"/>
          <p14:tracePt t="39486" x="1547813" y="3106738"/>
          <p14:tracePt t="39494" x="1533525" y="3106738"/>
          <p14:tracePt t="39502" x="1517650" y="3106738"/>
          <p14:tracePt t="39510" x="1479550" y="3106738"/>
          <p14:tracePt t="39518" x="1454150" y="3106738"/>
          <p14:tracePt t="39526" x="1401763" y="3106738"/>
          <p14:tracePt t="39534" x="1354138" y="3106738"/>
          <p14:tracePt t="39542" x="1312863" y="3106738"/>
          <p14:tracePt t="39550" x="1285875" y="3106738"/>
          <p14:tracePt t="39558" x="1260475" y="3106738"/>
          <p14:tracePt t="39574" x="1254125" y="3106738"/>
          <p14:tracePt t="39870" x="0" y="0"/>
        </p14:tracePtLst>
        <p14:tracePtLst>
          <p14:tracePt t="41928" x="5568950" y="2676525"/>
          <p14:tracePt t="41950" x="5575300" y="2671763"/>
          <p14:tracePt t="41958" x="5575300" y="2667000"/>
          <p14:tracePt t="41966" x="5575300" y="2660650"/>
          <p14:tracePt t="41974" x="5575300" y="2651125"/>
          <p14:tracePt t="41982" x="5575300" y="2644775"/>
          <p14:tracePt t="41999" x="5568950" y="2628900"/>
          <p14:tracePt t="42006" x="5568950" y="2624138"/>
          <p14:tracePt t="42014" x="5568950" y="2619375"/>
          <p14:tracePt t="42078" x="5564188" y="2619375"/>
          <p14:tracePt t="42086" x="5564188" y="2613025"/>
          <p14:tracePt t="42094" x="5559425" y="2613025"/>
          <p14:tracePt t="42102" x="5559425" y="2608263"/>
          <p14:tracePt t="42111" x="5553075" y="2608263"/>
          <p14:tracePt t="42118" x="5548313" y="2603500"/>
          <p14:tracePt t="42134" x="5543550" y="2598738"/>
          <p14:tracePt t="42150" x="5537200" y="2598738"/>
          <p14:tracePt t="42166" x="5532438" y="2592388"/>
          <p14:tracePt t="42191" x="5521325" y="2592388"/>
          <p14:tracePt t="42207" x="5516563" y="2592388"/>
          <p14:tracePt t="42223" x="5511800" y="2592388"/>
          <p14:tracePt t="42238" x="5507038" y="2592388"/>
          <p14:tracePt t="42262" x="5491163" y="2592388"/>
          <p14:tracePt t="42302" x="5484813" y="2592388"/>
          <p14:tracePt t="42327" x="5475288" y="2592388"/>
          <p14:tracePt t="42343" x="5468938" y="2592388"/>
          <p14:tracePt t="42359" x="5464175" y="2592388"/>
          <p14:tracePt t="42374" x="5453063" y="2598738"/>
          <p14:tracePt t="42399" x="5448300" y="2598738"/>
          <p14:tracePt t="42414" x="5438775" y="2603500"/>
          <p14:tracePt t="42430" x="5432425" y="2608263"/>
          <p14:tracePt t="42455" x="5422900" y="2608263"/>
          <p14:tracePt t="42478" x="5411788" y="2608263"/>
          <p14:tracePt t="42502" x="5407025" y="2613025"/>
          <p14:tracePt t="42526" x="5395913" y="2619375"/>
          <p14:tracePt t="42542" x="5391150" y="2619375"/>
          <p14:tracePt t="42559" x="5386388" y="2624138"/>
          <p14:tracePt t="42582" x="5380038" y="2635250"/>
          <p14:tracePt t="42590" x="5370513" y="2635250"/>
          <p14:tracePt t="42607" x="5364163" y="2640013"/>
          <p14:tracePt t="42630" x="5359400" y="2644775"/>
          <p14:tracePt t="42646" x="5354638" y="2651125"/>
          <p14:tracePt t="42671" x="5348288" y="2655888"/>
          <p14:tracePt t="42686" x="5348288" y="2660650"/>
          <p14:tracePt t="42695" x="5348288" y="2671763"/>
          <p14:tracePt t="42710" x="5343525" y="2676525"/>
          <p14:tracePt t="42718" x="5343525" y="2681288"/>
          <p14:tracePt t="42726" x="5338763" y="2681288"/>
          <p14:tracePt t="42734" x="5338763" y="2687638"/>
          <p14:tracePt t="42742" x="5338763" y="2692400"/>
          <p14:tracePt t="42758" x="5332413" y="2703513"/>
          <p14:tracePt t="42775" x="5332413" y="2708275"/>
          <p14:tracePt t="42783" x="5332413" y="2713038"/>
          <p14:tracePt t="42798" x="5332413" y="2728913"/>
          <p14:tracePt t="42814" x="5332413" y="2733675"/>
          <p14:tracePt t="42823" x="5327650" y="2749550"/>
          <p14:tracePt t="42830" x="5322888" y="2749550"/>
          <p14:tracePt t="42839" x="5322888" y="2755900"/>
          <p14:tracePt t="42846" x="5318125" y="2765425"/>
          <p14:tracePt t="42854" x="5318125" y="2771775"/>
          <p14:tracePt t="42862" x="5318125" y="2776538"/>
          <p14:tracePt t="42878" x="5318125" y="2787650"/>
          <p14:tracePt t="42886" x="5318125" y="2792413"/>
          <p14:tracePt t="42895" x="5318125" y="2797175"/>
          <p14:tracePt t="42910" x="5318125" y="2801938"/>
          <p14:tracePt t="42918" x="5311775" y="2817813"/>
          <p14:tracePt t="42934" x="5311775" y="2824163"/>
          <p14:tracePt t="42943" x="5311775" y="2833688"/>
          <p14:tracePt t="42950" x="5307013" y="2844800"/>
          <p14:tracePt t="42958" x="5302250" y="2844800"/>
          <p14:tracePt t="42974" x="5302250" y="2855913"/>
          <p14:tracePt t="42983" x="5302250" y="2860675"/>
          <p14:tracePt t="43000" x="5302250" y="2870200"/>
          <p14:tracePt t="43006" x="5302250" y="2881313"/>
          <p14:tracePt t="43014" x="5302250" y="2886075"/>
          <p14:tracePt t="43022" x="5302250" y="2892425"/>
          <p14:tracePt t="43031" x="5302250" y="2901950"/>
          <p14:tracePt t="43047" x="5302250" y="2908300"/>
          <p14:tracePt t="43070" x="5302250" y="2913063"/>
          <p14:tracePt t="43134" x="5307013" y="2924175"/>
          <p14:tracePt t="43167" x="5311775" y="2924175"/>
          <p14:tracePt t="43191" x="5322888" y="2924175"/>
          <p14:tracePt t="43214" x="5327650" y="2924175"/>
          <p14:tracePt t="43231" x="5332413" y="2924175"/>
          <p14:tracePt t="43254" x="5343525" y="2924175"/>
          <p14:tracePt t="43270" x="5348288" y="2924175"/>
          <p14:tracePt t="43286" x="5354638" y="2924175"/>
          <p14:tracePt t="43303" x="5359400" y="2924175"/>
          <p14:tracePt t="43326" x="5364163" y="2924175"/>
          <p14:tracePt t="43358" x="5375275" y="2924175"/>
          <p14:tracePt t="43391" x="5380038" y="2924175"/>
          <p14:tracePt t="43414" x="5386388" y="2924175"/>
          <p14:tracePt t="43430" x="5391150" y="2924175"/>
          <p14:tracePt t="43454" x="5400675" y="2924175"/>
          <p14:tracePt t="43462" x="5407025" y="2924175"/>
          <p14:tracePt t="43479" x="5411788" y="2924175"/>
          <p14:tracePt t="43518" x="5416550" y="2924175"/>
          <p14:tracePt t="43575" x="5427663" y="2924175"/>
          <p14:tracePt t="43592" x="5432425" y="2924175"/>
          <p14:tracePt t="43615" x="5438775" y="2924175"/>
          <p14:tracePt t="43623" x="5448300" y="2924175"/>
          <p14:tracePt t="43638" x="5453063" y="2924175"/>
          <p14:tracePt t="43654" x="5464175" y="2928938"/>
          <p14:tracePt t="43663" x="5468938" y="2928938"/>
          <p14:tracePt t="43686" x="5475288" y="2928938"/>
          <p14:tracePt t="43702" x="5480050" y="2928938"/>
          <p14:tracePt t="43711" x="5484813" y="2928938"/>
          <p14:tracePt t="43726" x="5491163" y="2928938"/>
          <p14:tracePt t="43734" x="5507038" y="2928938"/>
          <p14:tracePt t="43742" x="5516563" y="2928938"/>
          <p14:tracePt t="43750" x="5521325" y="2928938"/>
          <p14:tracePt t="43758" x="5527675" y="2928938"/>
          <p14:tracePt t="43767" x="5537200" y="2928938"/>
          <p14:tracePt t="43775" x="5543550" y="2928938"/>
          <p14:tracePt t="43783" x="5548313" y="2924175"/>
          <p14:tracePt t="43791" x="5559425" y="2913063"/>
          <p14:tracePt t="43806" x="5568950" y="2908300"/>
          <p14:tracePt t="43815" x="5575300" y="2908300"/>
          <p14:tracePt t="43823" x="5580063" y="2901950"/>
          <p14:tracePt t="43838" x="5589588" y="2897188"/>
          <p14:tracePt t="43855" x="5595938" y="2892425"/>
          <p14:tracePt t="43879" x="5600700" y="2886075"/>
          <p14:tracePt t="43910" x="5611813" y="2876550"/>
          <p14:tracePt t="43934" x="5611813" y="2870200"/>
          <p14:tracePt t="43943" x="5616575" y="2865438"/>
          <p14:tracePt t="43958" x="5621338" y="2849563"/>
          <p14:tracePt t="43998" x="5621338" y="2844800"/>
          <p14:tracePt t="44014" x="5621338" y="2833688"/>
          <p14:tracePt t="44023" x="5621338" y="2828925"/>
          <p14:tracePt t="44031" x="5621338" y="2824163"/>
          <p14:tracePt t="44038" x="5621338" y="2813050"/>
          <p14:tracePt t="44046" x="5621338" y="2808288"/>
          <p14:tracePt t="44054" x="5621338" y="2801938"/>
          <p14:tracePt t="44062" x="5621338" y="2797175"/>
          <p14:tracePt t="44070" x="5627688" y="2781300"/>
          <p14:tracePt t="44078" x="5632450" y="2781300"/>
          <p14:tracePt t="44102" x="5632450" y="2776538"/>
          <p14:tracePt t="44110" x="5632450" y="2771775"/>
          <p14:tracePt t="44134" x="5627688" y="2765425"/>
          <p14:tracePt t="44150" x="5621338" y="2760663"/>
          <p14:tracePt t="44158" x="5616575" y="2755900"/>
          <p14:tracePt t="44174" x="5616575" y="2744788"/>
          <p14:tracePt t="44183" x="5616575" y="2740025"/>
          <p14:tracePt t="44190" x="5611813" y="2728913"/>
          <p14:tracePt t="44198" x="5611813" y="2724150"/>
          <p14:tracePt t="44214" x="5600700" y="2713038"/>
          <p14:tracePt t="44230" x="5600700" y="2708275"/>
          <p14:tracePt t="44254" x="5600700" y="2697163"/>
          <p14:tracePt t="44270" x="5589588" y="2687638"/>
          <p14:tracePt t="44294" x="5584825" y="2676525"/>
          <p14:tracePt t="44302" x="5580063" y="2676525"/>
          <p14:tracePt t="44311" x="5575300" y="2671763"/>
          <p14:tracePt t="44318" x="5568950" y="2667000"/>
          <p14:tracePt t="44326" x="5564188" y="2660650"/>
          <p14:tracePt t="44334" x="5553075" y="2660650"/>
          <p14:tracePt t="44342" x="5543550" y="2644775"/>
          <p14:tracePt t="44351" x="5532438" y="2644775"/>
          <p14:tracePt t="44358" x="5521325" y="2635250"/>
          <p14:tracePt t="44374" x="5516563" y="2628900"/>
          <p14:tracePt t="44382" x="5511800" y="2624138"/>
          <p14:tracePt t="44391" x="5500688" y="2624138"/>
          <p14:tracePt t="44398" x="5500688" y="2613025"/>
          <p14:tracePt t="44406" x="5495925" y="2608263"/>
          <p14:tracePt t="44414" x="5491163" y="2603500"/>
          <p14:tracePt t="44423" x="5480050" y="2603500"/>
          <p14:tracePt t="44430" x="5475288" y="2592388"/>
          <p14:tracePt t="44438" x="5468938" y="2587625"/>
          <p14:tracePt t="44446" x="5464175" y="2582863"/>
          <p14:tracePt t="44455" x="5459413" y="2576513"/>
          <p14:tracePt t="44463" x="5448300" y="2576513"/>
          <p14:tracePt t="44470" x="5443538" y="2571750"/>
          <p14:tracePt t="44478" x="5438775" y="2571750"/>
          <p14:tracePt t="44494" x="5427663" y="2571750"/>
          <p14:tracePt t="44510" x="5422900" y="2571750"/>
          <p14:tracePt t="44535" x="5411788" y="2571750"/>
          <p14:tracePt t="44542" x="5407025" y="2571750"/>
          <p14:tracePt t="44558" x="5400675" y="2571750"/>
          <p14:tracePt t="44566" x="5395913" y="2576513"/>
          <p14:tracePt t="44582" x="5386388" y="2576513"/>
          <p14:tracePt t="44598" x="5380038" y="2576513"/>
          <p14:tracePt t="44614" x="5380038" y="2582863"/>
          <p14:tracePt t="44622" x="5375275" y="2582863"/>
          <p14:tracePt t="44638" x="5364163" y="2587625"/>
          <p14:tracePt t="44654" x="5359400" y="2598738"/>
          <p14:tracePt t="44662" x="5354638" y="2598738"/>
          <p14:tracePt t="44670" x="5354638" y="2603500"/>
          <p14:tracePt t="44678" x="5354638" y="2608263"/>
          <p14:tracePt t="44686" x="5343525" y="2613025"/>
          <p14:tracePt t="44694" x="5343525" y="2624138"/>
          <p14:tracePt t="44702" x="5343525" y="2628900"/>
          <p14:tracePt t="44711" x="5338763" y="2640013"/>
          <p14:tracePt t="44719" x="5338763" y="2644775"/>
          <p14:tracePt t="44726" x="5338763" y="2655888"/>
          <p14:tracePt t="44734" x="5327650" y="2667000"/>
          <p14:tracePt t="44743" x="5327650" y="2671763"/>
          <p14:tracePt t="44752" x="5322888" y="2687638"/>
          <p14:tracePt t="44758" x="5311775" y="2697163"/>
          <p14:tracePt t="44766" x="5307013" y="2713038"/>
          <p14:tracePt t="44774" x="5307013" y="2719388"/>
          <p14:tracePt t="44782" x="5302250" y="2728913"/>
          <p14:tracePt t="44790" x="5295900" y="2740025"/>
          <p14:tracePt t="44798" x="5291138" y="2749550"/>
          <p14:tracePt t="44806" x="5291138" y="2755900"/>
          <p14:tracePt t="44814" x="5291138" y="2771775"/>
          <p14:tracePt t="44823" x="5291138" y="2776538"/>
          <p14:tracePt t="44830" x="5291138" y="2792413"/>
          <p14:tracePt t="44838" x="5291138" y="2801938"/>
          <p14:tracePt t="44846" x="5291138" y="2808288"/>
          <p14:tracePt t="44854" x="5291138" y="2813050"/>
          <p14:tracePt t="44862" x="5291138" y="2824163"/>
          <p14:tracePt t="44871" x="5291138" y="2828925"/>
          <p14:tracePt t="44902" x="5291138" y="2833688"/>
          <p14:tracePt t="44910" x="5291138" y="2840038"/>
          <p14:tracePt t="44926" x="5295900" y="2844800"/>
          <p14:tracePt t="44943" x="5295900" y="2849563"/>
          <p14:tracePt t="44952" x="5307013" y="2855913"/>
          <p14:tracePt t="44958" x="5307013" y="2860675"/>
          <p14:tracePt t="44966" x="5307013" y="2865438"/>
          <p14:tracePt t="44975" x="5307013" y="2870200"/>
          <p14:tracePt t="44985" x="5318125" y="2876550"/>
          <p14:tracePt t="44998" x="5327650" y="2881313"/>
          <p14:tracePt t="45022" x="5327650" y="2886075"/>
          <p14:tracePt t="45046" x="5338763" y="2886075"/>
          <p14:tracePt t="45062" x="5343525" y="2892425"/>
          <p14:tracePt t="45078" x="5348288" y="2897188"/>
          <p14:tracePt t="45094" x="5354638" y="2897188"/>
          <p14:tracePt t="45102" x="5359400" y="2901950"/>
          <p14:tracePt t="45111" x="5364163" y="2908300"/>
          <p14:tracePt t="45118" x="5370513" y="2908300"/>
          <p14:tracePt t="45126" x="5380038" y="2913063"/>
          <p14:tracePt t="45143" x="5380038" y="2917825"/>
          <p14:tracePt t="45150" x="5386388" y="2924175"/>
          <p14:tracePt t="45166" x="5395913" y="2928938"/>
          <p14:tracePt t="45182" x="5407025" y="2938463"/>
          <p14:tracePt t="45198" x="5416550" y="2938463"/>
          <p14:tracePt t="45214" x="5427663" y="2938463"/>
          <p14:tracePt t="45222" x="5432425" y="2938463"/>
          <p14:tracePt t="45230" x="5438775" y="2938463"/>
          <p14:tracePt t="45238" x="5468938" y="2949575"/>
          <p14:tracePt t="45246" x="5484813" y="2949575"/>
          <p14:tracePt t="45262" x="5491163" y="2949575"/>
          <p14:tracePt t="45270" x="5495925" y="2949575"/>
          <p14:tracePt t="45278" x="5500688" y="2949575"/>
          <p14:tracePt t="45295" x="5507038" y="2949575"/>
          <p14:tracePt t="45310" x="5516563" y="2938463"/>
          <p14:tracePt t="45326" x="5521325" y="2938463"/>
          <p14:tracePt t="45336" x="5527675" y="2938463"/>
          <p14:tracePt t="45342" x="5543550" y="2938463"/>
          <p14:tracePt t="45350" x="5548313" y="2938463"/>
          <p14:tracePt t="45358" x="5559425" y="2933700"/>
          <p14:tracePt t="45366" x="5568950" y="2933700"/>
          <p14:tracePt t="45374" x="5580063" y="2924175"/>
          <p14:tracePt t="45382" x="5595938" y="2924175"/>
          <p14:tracePt t="45390" x="5605463" y="2917825"/>
          <p14:tracePt t="45398" x="5616575" y="2913063"/>
          <p14:tracePt t="45406" x="5616575" y="2908300"/>
          <p14:tracePt t="45413" x="5627688" y="2901950"/>
          <p14:tracePt t="45422" x="5632450" y="2901950"/>
          <p14:tracePt t="45430" x="5637213" y="2897188"/>
          <p14:tracePt t="45438" x="5643563" y="2897188"/>
          <p14:tracePt t="45454" x="5653088" y="2892425"/>
          <p14:tracePt t="45462" x="5657850" y="2892425"/>
          <p14:tracePt t="45478" x="5664200" y="2881313"/>
          <p14:tracePt t="45495" x="5673725" y="2876550"/>
          <p14:tracePt t="45502" x="5673725" y="2870200"/>
          <p14:tracePt t="45511" x="5673725" y="2865438"/>
          <p14:tracePt t="45519" x="5673725" y="2860675"/>
          <p14:tracePt t="45526" x="5673725" y="2855913"/>
          <p14:tracePt t="45536" x="5673725" y="2840038"/>
          <p14:tracePt t="45542" x="5673725" y="2828925"/>
          <p14:tracePt t="45558" x="5673725" y="2824163"/>
          <p14:tracePt t="45639" x="5673725" y="2817813"/>
          <p14:tracePt t="45832" x="0" y="0"/>
        </p14:tracePtLst>
        <p14:tracePtLst>
          <p14:tracePt t="46993" x="7396163" y="2398713"/>
          <p14:tracePt t="47054" x="7385050" y="2398713"/>
          <p14:tracePt t="47063" x="7375525" y="2398713"/>
          <p14:tracePt t="47070" x="7364413" y="2398713"/>
          <p14:tracePt t="47078" x="7348538" y="2398713"/>
          <p14:tracePt t="47086" x="7343775" y="2398713"/>
          <p14:tracePt t="47095" x="7327900" y="2398713"/>
          <p14:tracePt t="47103" x="7312025" y="2398713"/>
          <p14:tracePt t="47110" x="7307263" y="2398713"/>
          <p14:tracePt t="47119" x="7291388" y="2403475"/>
          <p14:tracePt t="47127" x="7280275" y="2403475"/>
          <p14:tracePt t="47134" x="7264400" y="2403475"/>
          <p14:tracePt t="47142" x="7239000" y="2403475"/>
          <p14:tracePt t="47150" x="7223125" y="2403475"/>
          <p14:tracePt t="47159" x="7196138" y="2414588"/>
          <p14:tracePt t="47166" x="7170738" y="2414588"/>
          <p14:tracePt t="47174" x="7127875" y="2414588"/>
          <p14:tracePt t="47182" x="7086600" y="2414588"/>
          <p14:tracePt t="47191" x="7034213" y="2414588"/>
          <p14:tracePt t="47198" x="6986588" y="2414588"/>
          <p14:tracePt t="47206" x="6923088" y="2414588"/>
          <p14:tracePt t="47214" x="6854825" y="2414588"/>
          <p14:tracePt t="47222" x="6777038" y="2414588"/>
          <p14:tracePt t="47230" x="6708775" y="2414588"/>
          <p14:tracePt t="47238" x="6650038" y="2414588"/>
          <p14:tracePt t="47246" x="6597650" y="2414588"/>
          <p14:tracePt t="47254" x="6540500" y="2414588"/>
          <p14:tracePt t="47262" x="6488113" y="2414588"/>
          <p14:tracePt t="47270" x="6430963" y="2414588"/>
          <p14:tracePt t="47278" x="6388100" y="2414588"/>
          <p14:tracePt t="47286" x="6346825" y="2414588"/>
          <p14:tracePt t="47294" x="6308725" y="2414588"/>
          <p14:tracePt t="47302" x="6272213" y="2414588"/>
          <p14:tracePt t="47310" x="6246813" y="2414588"/>
          <p14:tracePt t="47318" x="6219825" y="2414588"/>
          <p14:tracePt t="47326" x="6178550" y="2414588"/>
          <p14:tracePt t="47335" x="6146800" y="2414588"/>
          <p14:tracePt t="47342" x="6105525" y="2414588"/>
          <p14:tracePt t="47350" x="6062663" y="2414588"/>
          <p14:tracePt t="47358" x="6037263" y="2414588"/>
          <p14:tracePt t="47366" x="6005513" y="2414588"/>
          <p14:tracePt t="47374" x="5983288" y="2414588"/>
          <p14:tracePt t="47382" x="5973763" y="2414588"/>
          <p14:tracePt t="47391" x="5957888" y="2414588"/>
          <p14:tracePt t="47398" x="5942013" y="2424113"/>
          <p14:tracePt t="47407" x="5937250" y="2424113"/>
          <p14:tracePt t="47415" x="5926138" y="2424113"/>
          <p14:tracePt t="47430" x="5921375" y="2424113"/>
          <p14:tracePt t="47543" x="5926138" y="2424113"/>
          <p14:tracePt t="47550" x="5937250" y="2424113"/>
          <p14:tracePt t="47558" x="5946775" y="2430463"/>
          <p14:tracePt t="47566" x="5953125" y="2430463"/>
          <p14:tracePt t="47574" x="5957888" y="2430463"/>
          <p14:tracePt t="47622" x="5969000" y="2435225"/>
          <p14:tracePt t="47630" x="5973763" y="2446338"/>
          <p14:tracePt t="47638" x="5978525" y="2451100"/>
          <p14:tracePt t="47646" x="5978525" y="2462213"/>
          <p14:tracePt t="47655" x="5994400" y="2471738"/>
          <p14:tracePt t="47662" x="5994400" y="2476500"/>
          <p14:tracePt t="47671" x="5994400" y="2482850"/>
          <p14:tracePt t="47678" x="5994400" y="2498725"/>
          <p14:tracePt t="47687" x="5994400" y="2530475"/>
          <p14:tracePt t="47694" x="5994400" y="2555875"/>
          <p14:tracePt t="47703" x="5994400" y="2576513"/>
          <p14:tracePt t="47710" x="5994400" y="2598738"/>
          <p14:tracePt t="47718" x="6005513" y="2628900"/>
          <p14:tracePt t="47726" x="6005513" y="2655888"/>
          <p14:tracePt t="47734" x="6010275" y="2676525"/>
          <p14:tracePt t="47742" x="6010275" y="2692400"/>
          <p14:tracePt t="47750" x="6010275" y="2719388"/>
          <p14:tracePt t="47758" x="6021388" y="2733675"/>
          <p14:tracePt t="47766" x="6021388" y="2749550"/>
          <p14:tracePt t="47775" x="6021388" y="2776538"/>
          <p14:tracePt t="47782" x="6030913" y="2792413"/>
          <p14:tracePt t="47790" x="6030913" y="2808288"/>
          <p14:tracePt t="47798" x="6030913" y="2833688"/>
          <p14:tracePt t="47806" x="6037263" y="2865438"/>
          <p14:tracePt t="47813" x="6037263" y="2901950"/>
          <p14:tracePt t="47822" x="6046788" y="2938463"/>
          <p14:tracePt t="47830" x="6046788" y="2965450"/>
          <p14:tracePt t="47838" x="6051550" y="2990850"/>
          <p14:tracePt t="47846" x="6057900" y="3001963"/>
          <p14:tracePt t="47856" x="6057900" y="3006725"/>
          <p14:tracePt t="47862" x="6057900" y="3013075"/>
          <p14:tracePt t="47871" x="6057900" y="3022600"/>
          <p14:tracePt t="47878" x="6057900" y="3028950"/>
          <p14:tracePt t="47894" x="6062663" y="3033713"/>
          <p14:tracePt t="47918" x="6062663" y="3038475"/>
          <p14:tracePt t="47926" x="6062663" y="3049588"/>
          <p14:tracePt t="47934" x="6062663" y="3054350"/>
          <p14:tracePt t="47942" x="6062663" y="3059113"/>
          <p14:tracePt t="47951" x="6062663" y="3074988"/>
          <p14:tracePt t="47958" x="6062663" y="3081338"/>
          <p14:tracePt t="47966" x="6062663" y="3097213"/>
          <p14:tracePt t="47975" x="6062663" y="3106738"/>
          <p14:tracePt t="47982" x="6062663" y="3122613"/>
          <p14:tracePt t="47990" x="6062663" y="3127375"/>
          <p14:tracePt t="47998" x="6062663" y="3133725"/>
          <p14:tracePt t="48007" x="6062663" y="3143250"/>
          <p14:tracePt t="48015" x="6062663" y="3149600"/>
          <p14:tracePt t="48110" x="6062663" y="3154363"/>
          <p14:tracePt t="48142" x="6062663" y="3159125"/>
          <p14:tracePt t="48158" x="6073775" y="3170238"/>
          <p14:tracePt t="48174" x="6089650" y="3170238"/>
          <p14:tracePt t="48182" x="6094413" y="3170238"/>
          <p14:tracePt t="48190" x="6099175" y="3170238"/>
          <p14:tracePt t="48198" x="6115050" y="3170238"/>
          <p14:tracePt t="48206" x="6130925" y="3170238"/>
          <p14:tracePt t="48214" x="6146800" y="3170238"/>
          <p14:tracePt t="48222" x="6162675" y="3170238"/>
          <p14:tracePt t="48230" x="6178550" y="3170238"/>
          <p14:tracePt t="48238" x="6203950" y="3170238"/>
          <p14:tracePt t="48246" x="6235700" y="3170238"/>
          <p14:tracePt t="48254" x="6262688" y="3170238"/>
          <p14:tracePt t="48262" x="6303963" y="3170238"/>
          <p14:tracePt t="48271" x="6335713" y="3170238"/>
          <p14:tracePt t="48278" x="6362700" y="3170238"/>
          <p14:tracePt t="48288" x="6392863" y="3170238"/>
          <p14:tracePt t="48294" x="6419850" y="3170238"/>
          <p14:tracePt t="48302" x="6445250" y="3170238"/>
          <p14:tracePt t="48310" x="6477000" y="3170238"/>
          <p14:tracePt t="48318" x="6503988" y="3170238"/>
          <p14:tracePt t="48326" x="6524625" y="3170238"/>
          <p14:tracePt t="48334" x="6551613" y="3170238"/>
          <p14:tracePt t="48342" x="6577013" y="3170238"/>
          <p14:tracePt t="48350" x="6604000" y="3170238"/>
          <p14:tracePt t="48358" x="6634163" y="3170238"/>
          <p14:tracePt t="48366" x="6661150" y="3170238"/>
          <p14:tracePt t="48375" x="6692900" y="3170238"/>
          <p14:tracePt t="48383" x="6718300" y="3170238"/>
          <p14:tracePt t="48391" x="6745288" y="3170238"/>
          <p14:tracePt t="48398" x="6777038" y="3170238"/>
          <p14:tracePt t="48407" x="6802438" y="3170238"/>
          <p14:tracePt t="48414" x="6834188" y="3170238"/>
          <p14:tracePt t="48422" x="6861175" y="3170238"/>
          <p14:tracePt t="48430" x="6891338" y="3170238"/>
          <p14:tracePt t="48438" x="6918325" y="3170238"/>
          <p14:tracePt t="48446" x="6945313" y="3170238"/>
          <p14:tracePt t="48454" x="6986588" y="3170238"/>
          <p14:tracePt t="48462" x="7018338" y="3170238"/>
          <p14:tracePt t="48470" x="7059613" y="3170238"/>
          <p14:tracePt t="48478" x="7075488" y="3170238"/>
          <p14:tracePt t="48487" x="7112000" y="3170238"/>
          <p14:tracePt t="48494" x="7127875" y="3170238"/>
          <p14:tracePt t="48503" x="7143750" y="3170238"/>
          <p14:tracePt t="48510" x="7170738" y="3170238"/>
          <p14:tracePt t="48518" x="7186613" y="3170238"/>
          <p14:tracePt t="48526" x="7202488" y="3170238"/>
          <p14:tracePt t="48534" x="7227888" y="3170238"/>
          <p14:tracePt t="48543" x="7248525" y="3170238"/>
          <p14:tracePt t="48551" x="7285038" y="3170238"/>
          <p14:tracePt t="48558" x="7316788" y="3170238"/>
          <p14:tracePt t="48566" x="7339013" y="3170238"/>
          <p14:tracePt t="48575" x="7369175" y="3170238"/>
          <p14:tracePt t="48583" x="7396163" y="3170238"/>
          <p14:tracePt t="48591" x="7416800" y="3170238"/>
          <p14:tracePt t="48599" x="7432675" y="3170238"/>
          <p14:tracePt t="48606" x="7448550" y="3170238"/>
          <p14:tracePt t="48615" x="7475538" y="3170238"/>
          <p14:tracePt t="48622" x="7480300" y="3170238"/>
          <p14:tracePt t="48630" x="7485063" y="3170238"/>
          <p14:tracePt t="48639" x="7500938" y="3170238"/>
          <p14:tracePt t="48646" x="7512050" y="3170238"/>
          <p14:tracePt t="48656" x="7516813" y="3170238"/>
          <p14:tracePt t="48662" x="7521575" y="3170238"/>
          <p14:tracePt t="48672" x="7537450" y="3170238"/>
          <p14:tracePt t="48678" x="7543800" y="3170238"/>
          <p14:tracePt t="48687" x="7553325" y="3170238"/>
          <p14:tracePt t="48694" x="7558088" y="3170238"/>
          <p14:tracePt t="48703" x="7564438" y="3170238"/>
          <p14:tracePt t="48718" x="7569200" y="3170238"/>
          <p14:tracePt t="48726" x="7580313" y="3170238"/>
          <p14:tracePt t="48743" x="7585075" y="3170238"/>
          <p14:tracePt t="48758" x="7589838" y="3170238"/>
          <p14:tracePt t="48766" x="7600950" y="3170238"/>
          <p14:tracePt t="48798" x="7605713" y="3170238"/>
          <p14:tracePt t="49231" x="0" y="0"/>
        </p14:tracePtLst>
        <p14:tracePtLst>
          <p14:tracePt t="54809" x="5543550" y="2651125"/>
          <p14:tracePt t="54823" x="5543550" y="2655888"/>
          <p14:tracePt t="54838" x="5537200" y="2655888"/>
          <p14:tracePt t="54846" x="5527675" y="2651125"/>
          <p14:tracePt t="54854" x="5521325" y="2640013"/>
          <p14:tracePt t="54862" x="5516563" y="2635250"/>
          <p14:tracePt t="54878" x="5507038" y="2628900"/>
          <p14:tracePt t="54894" x="5500688" y="2619375"/>
          <p14:tracePt t="54918" x="5495925" y="2619375"/>
          <p14:tracePt t="54934" x="5491163" y="2619375"/>
          <p14:tracePt t="54951" x="5484813" y="2619375"/>
          <p14:tracePt t="54959" x="5475288" y="2619375"/>
          <p14:tracePt t="54974" x="5468938" y="2619375"/>
          <p14:tracePt t="54982" x="5464175" y="2619375"/>
          <p14:tracePt t="54994" x="5459413" y="2619375"/>
          <p14:tracePt t="55014" x="5448300" y="2619375"/>
          <p14:tracePt t="55038" x="5443538" y="2624138"/>
          <p14:tracePt t="55062" x="5438775" y="2624138"/>
          <p14:tracePt t="55071" x="5427663" y="2628900"/>
          <p14:tracePt t="55103" x="5416550" y="2628900"/>
          <p14:tracePt t="55118" x="5400675" y="2640013"/>
          <p14:tracePt t="55143" x="5395913" y="2640013"/>
          <p14:tracePt t="55151" x="5391150" y="2640013"/>
          <p14:tracePt t="55167" x="5391150" y="2644775"/>
          <p14:tracePt t="55174" x="5386388" y="2644775"/>
          <p14:tracePt t="55183" x="5380038" y="2644775"/>
          <p14:tracePt t="55190" x="5375275" y="2651125"/>
          <p14:tracePt t="55198" x="5375275" y="2655888"/>
          <p14:tracePt t="55206" x="5370513" y="2655888"/>
          <p14:tracePt t="55214" x="5364163" y="2655888"/>
          <p14:tracePt t="55223" x="5354638" y="2660650"/>
          <p14:tracePt t="55230" x="5348288" y="2667000"/>
          <p14:tracePt t="55238" x="5338763" y="2676525"/>
          <p14:tracePt t="55253" x="5327650" y="2687638"/>
          <p14:tracePt t="55262" x="5322888" y="2692400"/>
          <p14:tracePt t="55270" x="5318125" y="2697163"/>
          <p14:tracePt t="55278" x="5318125" y="2703513"/>
          <p14:tracePt t="55286" x="5311775" y="2713038"/>
          <p14:tracePt t="55294" x="5311775" y="2719388"/>
          <p14:tracePt t="55302" x="5302250" y="2724150"/>
          <p14:tracePt t="55318" x="5295900" y="2733675"/>
          <p14:tracePt t="55334" x="5295900" y="2740025"/>
          <p14:tracePt t="55344" x="5295900" y="2749550"/>
          <p14:tracePt t="55350" x="5295900" y="2760663"/>
          <p14:tracePt t="55358" x="5291138" y="2760663"/>
          <p14:tracePt t="55366" x="5291138" y="2765425"/>
          <p14:tracePt t="55373" x="5291138" y="2771775"/>
          <p14:tracePt t="55383" x="5291138" y="2776538"/>
          <p14:tracePt t="55390" x="5291138" y="2792413"/>
          <p14:tracePt t="55406" x="5291138" y="2797175"/>
          <p14:tracePt t="55414" x="5291138" y="2808288"/>
          <p14:tracePt t="55430" x="5291138" y="2813050"/>
          <p14:tracePt t="55438" x="5291138" y="2817813"/>
          <p14:tracePt t="55455" x="5291138" y="2828925"/>
          <p14:tracePt t="55462" x="5291138" y="2833688"/>
          <p14:tracePt t="55470" x="5302250" y="2840038"/>
          <p14:tracePt t="55486" x="5302250" y="2849563"/>
          <p14:tracePt t="55494" x="5302250" y="2855913"/>
          <p14:tracePt t="55502" x="5302250" y="2860675"/>
          <p14:tracePt t="55510" x="5302250" y="2870200"/>
          <p14:tracePt t="55527" x="5307013" y="2876550"/>
          <p14:tracePt t="55534" x="5311775" y="2881313"/>
          <p14:tracePt t="55550" x="5311775" y="2886075"/>
          <p14:tracePt t="55558" x="5318125" y="2892425"/>
          <p14:tracePt t="55566" x="5318125" y="2897188"/>
          <p14:tracePt t="55574" x="5322888" y="2897188"/>
          <p14:tracePt t="55582" x="5327650" y="2901950"/>
          <p14:tracePt t="55598" x="5327650" y="2913063"/>
          <p14:tracePt t="55614" x="5338763" y="2913063"/>
          <p14:tracePt t="55622" x="5343525" y="2917825"/>
          <p14:tracePt t="55638" x="5354638" y="2924175"/>
          <p14:tracePt t="55646" x="5359400" y="2928938"/>
          <p14:tracePt t="55654" x="5364163" y="2933700"/>
          <p14:tracePt t="55662" x="5370513" y="2938463"/>
          <p14:tracePt t="55670" x="5380038" y="2944813"/>
          <p14:tracePt t="55678" x="5386388" y="2944813"/>
          <p14:tracePt t="55685" x="5395913" y="2949575"/>
          <p14:tracePt t="55703" x="5407025" y="2949575"/>
          <p14:tracePt t="55710" x="5411788" y="2960688"/>
          <p14:tracePt t="55718" x="5427663" y="2960688"/>
          <p14:tracePt t="55727" x="5432425" y="2965450"/>
          <p14:tracePt t="55735" x="5443538" y="2965450"/>
          <p14:tracePt t="55742" x="5448300" y="2965450"/>
          <p14:tracePt t="55751" x="5453063" y="2965450"/>
          <p14:tracePt t="55758" x="5464175" y="2965450"/>
          <p14:tracePt t="55766" x="5480050" y="2965450"/>
          <p14:tracePt t="55774" x="5484813" y="2965450"/>
          <p14:tracePt t="55782" x="5491163" y="2965450"/>
          <p14:tracePt t="55790" x="5495925" y="2965450"/>
          <p14:tracePt t="55798" x="5507038" y="2965450"/>
          <p14:tracePt t="55807" x="5511800" y="2965450"/>
          <p14:tracePt t="55815" x="5516563" y="2965450"/>
          <p14:tracePt t="55823" x="5527675" y="2965450"/>
          <p14:tracePt t="55830" x="5532438" y="2965450"/>
          <p14:tracePt t="55839" x="5537200" y="2965450"/>
          <p14:tracePt t="55846" x="5543550" y="2965450"/>
          <p14:tracePt t="55854" x="5564188" y="2965450"/>
          <p14:tracePt t="55871" x="5568950" y="2965450"/>
          <p14:tracePt t="55878" x="5575300" y="2965450"/>
          <p14:tracePt t="55886" x="5580063" y="2965450"/>
          <p14:tracePt t="55894" x="5600700" y="2954338"/>
          <p14:tracePt t="55911" x="5616575" y="2944813"/>
          <p14:tracePt t="55929" x="5632450" y="2938463"/>
          <p14:tracePt t="55934" x="5643563" y="2928938"/>
          <p14:tracePt t="55942" x="5648325" y="2928938"/>
          <p14:tracePt t="55951" x="5653088" y="2924175"/>
          <p14:tracePt t="55966" x="5664200" y="2924175"/>
          <p14:tracePt t="55974" x="5668963" y="2917825"/>
          <p14:tracePt t="55990" x="5680075" y="2913063"/>
          <p14:tracePt t="56006" x="5695950" y="2901950"/>
          <p14:tracePt t="56023" x="5695950" y="2897188"/>
          <p14:tracePt t="56030" x="5705475" y="2886075"/>
          <p14:tracePt t="56038" x="5705475" y="2881313"/>
          <p14:tracePt t="56046" x="5711825" y="2876550"/>
          <p14:tracePt t="56054" x="5711825" y="2865438"/>
          <p14:tracePt t="56062" x="5721350" y="2860675"/>
          <p14:tracePt t="56070" x="5721350" y="2855913"/>
          <p14:tracePt t="56078" x="5726113" y="2844800"/>
          <p14:tracePt t="56086" x="5726113" y="2840038"/>
          <p14:tracePt t="56094" x="5726113" y="2833688"/>
          <p14:tracePt t="56102" x="5737225" y="2824163"/>
          <p14:tracePt t="56111" x="5737225" y="2817813"/>
          <p14:tracePt t="56119" x="5737225" y="2813050"/>
          <p14:tracePt t="56128" x="5737225" y="2808288"/>
          <p14:tracePt t="56135" x="5737225" y="2792413"/>
          <p14:tracePt t="56142" x="5741988" y="2781300"/>
          <p14:tracePt t="56151" x="5741988" y="2765425"/>
          <p14:tracePt t="56158" x="5741988" y="2760663"/>
          <p14:tracePt t="56167" x="5741988" y="2744788"/>
          <p14:tracePt t="56174" x="5741988" y="2740025"/>
          <p14:tracePt t="56183" x="5741988" y="2724150"/>
          <p14:tracePt t="56190" x="5741988" y="2713038"/>
          <p14:tracePt t="56198" x="5741988" y="2697163"/>
          <p14:tracePt t="56206" x="5741988" y="2692400"/>
          <p14:tracePt t="56214" x="5741988" y="2687638"/>
          <p14:tracePt t="56222" x="5741988" y="2676525"/>
          <p14:tracePt t="56230" x="5741988" y="2671763"/>
          <p14:tracePt t="56238" x="5741988" y="2660650"/>
          <p14:tracePt t="56246" x="5741988" y="2655888"/>
          <p14:tracePt t="56254" x="5741988" y="2651125"/>
          <p14:tracePt t="56262" x="5741988" y="2644775"/>
          <p14:tracePt t="56270" x="5732463" y="2640013"/>
          <p14:tracePt t="56286" x="5732463" y="2628900"/>
          <p14:tracePt t="56302" x="5726113" y="2624138"/>
          <p14:tracePt t="56327" x="5716588" y="2619375"/>
          <p14:tracePt t="56334" x="5711825" y="2613025"/>
          <p14:tracePt t="56350" x="5700713" y="2613025"/>
          <p14:tracePt t="56358" x="5695950" y="2608263"/>
          <p14:tracePt t="56366" x="5689600" y="2603500"/>
          <p14:tracePt t="56374" x="5680075" y="2598738"/>
          <p14:tracePt t="56383" x="5680075" y="2592388"/>
          <p14:tracePt t="56390" x="5668963" y="2587625"/>
          <p14:tracePt t="56398" x="5653088" y="2587625"/>
          <p14:tracePt t="56414" x="5643563" y="2582863"/>
          <p14:tracePt t="56430" x="5632450" y="2576513"/>
          <p14:tracePt t="56438" x="5627688" y="2576513"/>
          <p14:tracePt t="56446" x="5621338" y="2576513"/>
          <p14:tracePt t="56454" x="5616575" y="2576513"/>
          <p14:tracePt t="56462" x="5605463" y="2576513"/>
          <p14:tracePt t="56470" x="5589588" y="2576513"/>
          <p14:tracePt t="56478" x="5584825" y="2576513"/>
          <p14:tracePt t="56486" x="5568950" y="2576513"/>
          <p14:tracePt t="56495" x="5548313" y="2576513"/>
          <p14:tracePt t="56502" x="5527675" y="2576513"/>
          <p14:tracePt t="56511" x="5495925" y="2576513"/>
          <p14:tracePt t="56518" x="5453063" y="2576513"/>
          <p14:tracePt t="56526" x="5427663" y="2576513"/>
          <p14:tracePt t="56534" x="5386388" y="2576513"/>
          <p14:tracePt t="56542" x="5359400" y="2576513"/>
          <p14:tracePt t="56550" x="5327650" y="2576513"/>
          <p14:tracePt t="56558" x="5311775" y="2576513"/>
          <p14:tracePt t="56566" x="5295900" y="2576513"/>
          <p14:tracePt t="56574" x="5291138" y="2576513"/>
          <p14:tracePt t="56583" x="5275263" y="2576513"/>
          <p14:tracePt t="56590" x="5270500" y="2576513"/>
          <p14:tracePt t="56808" x="0" y="0"/>
        </p14:tracePtLst>
        <p14:tracePtLst>
          <p14:tracePt t="62256" x="6540500" y="3889375"/>
          <p14:tracePt t="62262" x="6535738" y="3889375"/>
          <p14:tracePt t="62270" x="6524625" y="3889375"/>
          <p14:tracePt t="62278" x="6519863" y="3889375"/>
          <p14:tracePt t="62286" x="6503988" y="3889375"/>
          <p14:tracePt t="62294" x="6499225" y="3889375"/>
          <p14:tracePt t="62302" x="6492875" y="3889375"/>
          <p14:tracePt t="62310" x="6483350" y="3889375"/>
          <p14:tracePt t="62318" x="6477000" y="3889375"/>
          <p14:tracePt t="62326" x="6472238" y="3889375"/>
          <p14:tracePt t="62334" x="6461125" y="3889375"/>
          <p14:tracePt t="62342" x="6456363" y="3889375"/>
          <p14:tracePt t="62350" x="6440488" y="3889375"/>
          <p14:tracePt t="62358" x="6424613" y="3889375"/>
          <p14:tracePt t="62366" x="6403975" y="3889375"/>
          <p14:tracePt t="62374" x="6383338" y="3889375"/>
          <p14:tracePt t="62382" x="6324600" y="3889375"/>
          <p14:tracePt t="62391" x="6272213" y="3889375"/>
          <p14:tracePt t="62398" x="6215063" y="3889375"/>
          <p14:tracePt t="62406" x="6146800" y="3889375"/>
          <p14:tracePt t="62414" x="6067425" y="3889375"/>
          <p14:tracePt t="62422" x="5994400" y="3889375"/>
          <p14:tracePt t="62430" x="5926138" y="3889375"/>
          <p14:tracePt t="62438" x="5868988" y="3889375"/>
          <p14:tracePt t="62446" x="5810250" y="3889375"/>
          <p14:tracePt t="62454" x="5768975" y="3889375"/>
          <p14:tracePt t="62462" x="5726113" y="3889375"/>
          <p14:tracePt t="62470" x="5711825" y="3889375"/>
          <p14:tracePt t="62478" x="5695950" y="3889375"/>
          <p14:tracePt t="62486" x="5680075" y="3889375"/>
          <p14:tracePt t="62494" x="5673725" y="3894138"/>
          <p14:tracePt t="62502" x="5668963" y="3894138"/>
          <p14:tracePt t="62510" x="5657850" y="3894138"/>
          <p14:tracePt t="62518" x="5653088" y="3894138"/>
          <p14:tracePt t="62526" x="5648325" y="3894138"/>
          <p14:tracePt t="62534" x="5632450" y="3894138"/>
          <p14:tracePt t="62543" x="5605463" y="3894138"/>
          <p14:tracePt t="62550" x="5575300" y="3894138"/>
          <p14:tracePt t="62558" x="5532438" y="3894138"/>
          <p14:tracePt t="62566" x="5484813" y="3894138"/>
          <p14:tracePt t="62574" x="5427663" y="3894138"/>
          <p14:tracePt t="62583" x="5380038" y="3894138"/>
          <p14:tracePt t="62591" x="5338763" y="3894138"/>
          <p14:tracePt t="62598" x="5311775" y="3894138"/>
          <p14:tracePt t="62606" x="5295900" y="3894138"/>
          <p14:tracePt t="62614" x="5280025" y="3894138"/>
          <p14:tracePt t="62622" x="5270500" y="3894138"/>
          <p14:tracePt t="62847" x="5275263" y="3905250"/>
          <p14:tracePt t="62871" x="5280025" y="3905250"/>
          <p14:tracePt t="62878" x="5286375" y="3905250"/>
          <p14:tracePt t="62894" x="5295900" y="3905250"/>
          <p14:tracePt t="62903" x="5302250" y="3905250"/>
          <p14:tracePt t="62999" x="5311775" y="3910013"/>
          <p14:tracePt t="63006" x="5311775" y="3914775"/>
          <p14:tracePt t="63014" x="5311775" y="3921125"/>
          <p14:tracePt t="63022" x="5311775" y="3930650"/>
          <p14:tracePt t="63030" x="5318125" y="3937000"/>
          <p14:tracePt t="63038" x="5318125" y="3952875"/>
          <p14:tracePt t="63046" x="5318125" y="3957638"/>
          <p14:tracePt t="63054" x="5318125" y="3973513"/>
          <p14:tracePt t="63062" x="5318125" y="3989388"/>
          <p14:tracePt t="63070" x="5318125" y="4005263"/>
          <p14:tracePt t="63078" x="5318125" y="4030663"/>
          <p14:tracePt t="63086" x="5318125" y="4051300"/>
          <p14:tracePt t="63094" x="5318125" y="4073525"/>
          <p14:tracePt t="63102" x="5318125" y="4103688"/>
          <p14:tracePt t="63110" x="5327650" y="4130675"/>
          <p14:tracePt t="63118" x="5327650" y="4146550"/>
          <p14:tracePt t="63125" x="5332413" y="4167188"/>
          <p14:tracePt t="63134" x="5332413" y="4183063"/>
          <p14:tracePt t="63142" x="5343525" y="4198938"/>
          <p14:tracePt t="63150" x="5343525" y="4203700"/>
          <p14:tracePt t="63158" x="5343525" y="4210050"/>
          <p14:tracePt t="63166" x="5348288" y="4214813"/>
          <p14:tracePt t="63175" x="5348288" y="4219575"/>
          <p14:tracePt t="63215" x="5354638" y="4224338"/>
          <p14:tracePt t="63223" x="5354638" y="4240213"/>
          <p14:tracePt t="63231" x="5364163" y="4246563"/>
          <p14:tracePt t="63239" x="5364163" y="4251325"/>
          <p14:tracePt t="63246" x="5364163" y="4267200"/>
          <p14:tracePt t="63254" x="5364163" y="4298950"/>
          <p14:tracePt t="63262" x="5364163" y="4314825"/>
          <p14:tracePt t="63271" x="5364163" y="4319588"/>
          <p14:tracePt t="63278" x="5364163" y="4340225"/>
          <p14:tracePt t="63286" x="5364163" y="4360863"/>
          <p14:tracePt t="63295" x="5364163" y="4371975"/>
          <p14:tracePt t="63302" x="5364163" y="4383088"/>
          <p14:tracePt t="63310" x="5364163" y="4398963"/>
          <p14:tracePt t="63318" x="5364163" y="4413250"/>
          <p14:tracePt t="63326" x="5364163" y="4419600"/>
          <p14:tracePt t="63334" x="5364163" y="4429125"/>
          <p14:tracePt t="63342" x="5364163" y="4435475"/>
          <p14:tracePt t="63350" x="5364163" y="4440238"/>
          <p14:tracePt t="63374" x="5364163" y="4451350"/>
          <p14:tracePt t="63383" x="5364163" y="4456113"/>
          <p14:tracePt t="63398" x="5364163" y="4460875"/>
          <p14:tracePt t="63406" x="5364163" y="4467225"/>
          <p14:tracePt t="63423" x="5364163" y="4476750"/>
          <p14:tracePt t="63503" x="5364163" y="4481513"/>
          <p14:tracePt t="63511" x="5364163" y="4497388"/>
          <p14:tracePt t="63519" x="5364163" y="4503738"/>
          <p14:tracePt t="63526" x="5364163" y="4519613"/>
          <p14:tracePt t="63535" x="5364163" y="4529138"/>
          <p14:tracePt t="63542" x="5364163" y="4533900"/>
          <p14:tracePt t="63551" x="5364163" y="4540250"/>
          <p14:tracePt t="63558" x="5364163" y="4545013"/>
          <p14:tracePt t="63710" x="5375275" y="4549775"/>
          <p14:tracePt t="63727" x="5380038" y="4549775"/>
          <p14:tracePt t="63734" x="5391150" y="4549775"/>
          <p14:tracePt t="63743" x="5395913" y="4549775"/>
          <p14:tracePt t="63750" x="5407025" y="4540250"/>
          <p14:tracePt t="63766" x="5411788" y="4540250"/>
          <p14:tracePt t="63774" x="5422900" y="4540250"/>
          <p14:tracePt t="63783" x="5427663" y="4533900"/>
          <p14:tracePt t="63791" x="5432425" y="4533900"/>
          <p14:tracePt t="63799" x="5448300" y="4533900"/>
          <p14:tracePt t="63806" x="5453063" y="4533900"/>
          <p14:tracePt t="63814" x="5459413" y="4533900"/>
          <p14:tracePt t="63823" x="5475288" y="4533900"/>
          <p14:tracePt t="63830" x="5491163" y="4533900"/>
          <p14:tracePt t="63838" x="5516563" y="4533900"/>
          <p14:tracePt t="63846" x="5537200" y="4533900"/>
          <p14:tracePt t="63854" x="5575300" y="4533900"/>
          <p14:tracePt t="63862" x="5605463" y="4524375"/>
          <p14:tracePt t="63871" x="5627688" y="4524375"/>
          <p14:tracePt t="63878" x="5664200" y="4513263"/>
          <p14:tracePt t="63886" x="5680075" y="4513263"/>
          <p14:tracePt t="63894" x="5705475" y="4503738"/>
          <p14:tracePt t="63902" x="5737225" y="4503738"/>
          <p14:tracePt t="63910" x="5753100" y="4503738"/>
          <p14:tracePt t="63918" x="5780088" y="4503738"/>
          <p14:tracePt t="63926" x="5805488" y="4503738"/>
          <p14:tracePt t="63934" x="5821363" y="4503738"/>
          <p14:tracePt t="63942" x="5857875" y="4503738"/>
          <p14:tracePt t="63951" x="5873750" y="4503738"/>
          <p14:tracePt t="63958" x="5900738" y="4503738"/>
          <p14:tracePt t="63967" x="5930900" y="4503738"/>
          <p14:tracePt t="63985" x="5973763" y="4503738"/>
          <p14:tracePt t="63990" x="5989638" y="4503738"/>
          <p14:tracePt t="63998" x="5994400" y="4503738"/>
          <p14:tracePt t="64006" x="6010275" y="4503738"/>
          <p14:tracePt t="64014" x="6026150" y="4503738"/>
          <p14:tracePt t="64023" x="6030913" y="4503738"/>
          <p14:tracePt t="64030" x="6046788" y="4503738"/>
          <p14:tracePt t="64038" x="6057900" y="4503738"/>
          <p14:tracePt t="64045" x="6083300" y="4503738"/>
          <p14:tracePt t="64054" x="6089650" y="4503738"/>
          <p14:tracePt t="64062" x="6105525" y="4503738"/>
          <p14:tracePt t="64070" x="6119813" y="4503738"/>
          <p14:tracePt t="64079" x="6142038" y="4503738"/>
          <p14:tracePt t="64086" x="6151563" y="4503738"/>
          <p14:tracePt t="64094" x="6167438" y="4503738"/>
          <p14:tracePt t="64102" x="6172200" y="4503738"/>
          <p14:tracePt t="64110" x="6188075" y="4503738"/>
          <p14:tracePt t="64118" x="6199188" y="4503738"/>
          <p14:tracePt t="64126" x="6203950" y="4503738"/>
          <p14:tracePt t="64134" x="6210300" y="4503738"/>
          <p14:tracePt t="64143" x="6219825" y="4503738"/>
          <p14:tracePt t="64151" x="6226175" y="4503738"/>
          <p14:tracePt t="64159" x="6240463" y="4503738"/>
          <p14:tracePt t="64167" x="6246813" y="4503738"/>
          <p14:tracePt t="64174" x="6251575" y="4503738"/>
          <p14:tracePt t="64182" x="6262688" y="4503738"/>
          <p14:tracePt t="64190" x="6267450" y="4503738"/>
          <p14:tracePt t="64198" x="6272213" y="4503738"/>
          <p14:tracePt t="64214" x="6278563" y="4503738"/>
          <p14:tracePt t="64222" x="6288088" y="4503738"/>
          <p14:tracePt t="64230" x="6294438" y="4503738"/>
          <p14:tracePt t="64246" x="6299200" y="4503738"/>
          <p14:tracePt t="64254" x="6308725" y="4503738"/>
          <p14:tracePt t="64262" x="6315075" y="4503738"/>
          <p14:tracePt t="64270" x="6319838" y="4503738"/>
          <p14:tracePt t="64278" x="6324600" y="4503738"/>
          <p14:tracePt t="64287" x="6335713" y="4503738"/>
          <p14:tracePt t="64294" x="6351588" y="4508500"/>
          <p14:tracePt t="64302" x="6367463" y="4508500"/>
          <p14:tracePt t="64310" x="6383338" y="4508500"/>
          <p14:tracePt t="64318" x="6399213" y="4513263"/>
          <p14:tracePt t="64326" x="6415088" y="4513263"/>
          <p14:tracePt t="64335" x="6430963" y="4513263"/>
          <p14:tracePt t="64342" x="6445250" y="4513263"/>
          <p14:tracePt t="64352" x="6451600" y="4513263"/>
          <p14:tracePt t="64358" x="6467475" y="4513263"/>
          <p14:tracePt t="64368" x="6483350" y="4513263"/>
          <p14:tracePt t="64374" x="6492875" y="4513263"/>
          <p14:tracePt t="64383" x="6508750" y="4513263"/>
          <p14:tracePt t="64390" x="6524625" y="4513263"/>
          <p14:tracePt t="64398" x="6535738" y="4513263"/>
          <p14:tracePt t="64406" x="6556375" y="4513263"/>
          <p14:tracePt t="64414" x="6581775" y="4513263"/>
          <p14:tracePt t="64423" x="6597650" y="4513263"/>
          <p14:tracePt t="64430" x="6613525" y="4513263"/>
          <p14:tracePt t="64438" x="6629400" y="4513263"/>
          <p14:tracePt t="64446" x="6645275" y="4513263"/>
          <p14:tracePt t="64454" x="6661150" y="4513263"/>
          <p14:tracePt t="64462" x="6665913" y="4513263"/>
          <p14:tracePt t="64470" x="6672263" y="4513263"/>
          <p14:tracePt t="64478" x="6677025" y="4513263"/>
          <p14:tracePt t="65167" x="6681788" y="4513263"/>
          <p14:tracePt t="65184" x="0" y="0"/>
        </p14:tracePtLst>
        <p14:tracePtLst>
          <p14:tracePt t="66145" x="5757863" y="4078288"/>
          <p14:tracePt t="66166" x="5753100" y="4078288"/>
          <p14:tracePt t="66175" x="5748338" y="4078288"/>
          <p14:tracePt t="66183" x="5741988" y="4078288"/>
          <p14:tracePt t="66198" x="5741988" y="4087813"/>
          <p14:tracePt t="66215" x="5737225" y="4098925"/>
          <p14:tracePt t="66223" x="5732463" y="4098925"/>
          <p14:tracePt t="66231" x="5732463" y="4110038"/>
          <p14:tracePt t="66247" x="5726113" y="4114800"/>
          <p14:tracePt t="66254" x="5726113" y="4125913"/>
          <p14:tracePt t="66270" x="5721350" y="4125913"/>
          <p14:tracePt t="66279" x="5716588" y="4130675"/>
          <p14:tracePt t="66303" x="5711825" y="4130675"/>
          <p14:tracePt t="66318" x="5700713" y="4135438"/>
          <p14:tracePt t="66335" x="5695950" y="4135438"/>
          <p14:tracePt t="66358" x="5689600" y="4135438"/>
          <p14:tracePt t="66367" x="5689600" y="4141788"/>
          <p14:tracePt t="66407" x="5684838" y="4141788"/>
          <p14:tracePt t="66470" x="5680075" y="4141788"/>
          <p14:tracePt t="66486" x="5673725" y="4141788"/>
          <p14:tracePt t="66502" x="5668963" y="4146550"/>
          <p14:tracePt t="66678" x="5673725" y="4146550"/>
          <p14:tracePt t="66686" x="5680075" y="4151313"/>
          <p14:tracePt t="66710" x="5684838" y="4156075"/>
          <p14:tracePt t="66718" x="5684838" y="4162425"/>
          <p14:tracePt t="66734" x="5689600" y="4171950"/>
          <p14:tracePt t="66743" x="5689600" y="4178300"/>
          <p14:tracePt t="66751" x="5689600" y="4183063"/>
          <p14:tracePt t="66758" x="5689600" y="4187825"/>
          <p14:tracePt t="66766" x="5689600" y="4198938"/>
          <p14:tracePt t="66775" x="5695950" y="4210050"/>
          <p14:tracePt t="66791" x="5700713" y="4219575"/>
          <p14:tracePt t="66798" x="5700713" y="4224338"/>
          <p14:tracePt t="66815" x="5700713" y="4235450"/>
          <p14:tracePt t="66823" x="5705475" y="4240213"/>
          <p14:tracePt t="66830" x="5711825" y="4251325"/>
          <p14:tracePt t="66838" x="5711825" y="4256088"/>
          <p14:tracePt t="66846" x="5716588" y="4256088"/>
          <p14:tracePt t="66854" x="5721350" y="4262438"/>
          <p14:tracePt t="66870" x="5721350" y="4267200"/>
          <p14:tracePt t="67023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Simulations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/>
          <a:lstStyle/>
          <a:p>
            <a:r>
              <a:rPr lang="de-DE" dirty="0"/>
              <a:t>Examples for observable and unobservable systems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Trace of difference equals the trace of the privilege covariance series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11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9E997-8E85-4A67-A3D3-65703324F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46611"/>
            <a:ext cx="4286221" cy="1639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07DBEF-B0E1-4AA9-BEB4-45E4398EF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902" y="1746613"/>
            <a:ext cx="4287098" cy="165027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832DBA-7167-4010-A064-9561AD80A5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51434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1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292"/>
    </mc:Choice>
    <mc:Fallback>
      <p:transition spd="slow" advTm="53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15" x="241300" y="2817813"/>
          <p14:tracePt t="3645" x="241300" y="2844800"/>
          <p14:tracePt t="3653" x="241300" y="2897188"/>
          <p14:tracePt t="3661" x="252413" y="2954338"/>
          <p14:tracePt t="3669" x="252413" y="3022600"/>
          <p14:tracePt t="3677" x="252413" y="3090863"/>
          <p14:tracePt t="3684" x="261938" y="3159125"/>
          <p14:tracePt t="3693" x="261938" y="3217863"/>
          <p14:tracePt t="3700" x="261938" y="3275013"/>
          <p14:tracePt t="3708" x="261938" y="3316288"/>
          <p14:tracePt t="3716" x="261938" y="3359150"/>
          <p14:tracePt t="3724" x="261938" y="3384550"/>
          <p14:tracePt t="3733" x="261938" y="3416300"/>
          <p14:tracePt t="3741" x="261938" y="3432175"/>
          <p14:tracePt t="3749" x="261938" y="3459163"/>
          <p14:tracePt t="3757" x="261938" y="3484563"/>
          <p14:tracePt t="3765" x="261938" y="3500438"/>
          <p14:tracePt t="3773" x="261938" y="3527425"/>
          <p14:tracePt t="3781" x="261938" y="3543300"/>
          <p14:tracePt t="3788" x="261938" y="3568700"/>
          <p14:tracePt t="3797" x="261938" y="3584575"/>
          <p14:tracePt t="3804" x="261938" y="3600450"/>
          <p14:tracePt t="3813" x="261938" y="3605213"/>
          <p14:tracePt t="3821" x="261938" y="3616325"/>
          <p14:tracePt t="3828" x="261938" y="3621088"/>
          <p14:tracePt t="3918" x="273050" y="3627438"/>
          <p14:tracePt t="3925" x="277813" y="3627438"/>
          <p14:tracePt t="3934" x="288925" y="3627438"/>
          <p14:tracePt t="3941" x="293688" y="3627438"/>
          <p14:tracePt t="3949" x="309563" y="3627438"/>
          <p14:tracePt t="3957" x="325438" y="3627438"/>
          <p14:tracePt t="3965" x="341313" y="3627438"/>
          <p14:tracePt t="3972" x="366713" y="3627438"/>
          <p14:tracePt t="3990" x="477838" y="3627438"/>
          <p14:tracePt t="3997" x="550863" y="3636963"/>
          <p14:tracePt t="4005" x="677863" y="3636963"/>
          <p14:tracePt t="4014" x="819150" y="3636963"/>
          <p14:tracePt t="4021" x="1017588" y="3636963"/>
          <p14:tracePt t="4028" x="1285875" y="3636963"/>
          <p14:tracePt t="4037" x="1517650" y="3636963"/>
          <p14:tracePt t="4044" x="1731963" y="3636963"/>
          <p14:tracePt t="4054" x="1900238" y="3636963"/>
          <p14:tracePt t="4061" x="2020888" y="3652838"/>
          <p14:tracePt t="4068" x="2152650" y="3652838"/>
          <p14:tracePt t="4077" x="2278063" y="3652838"/>
          <p14:tracePt t="4084" x="2393950" y="3652838"/>
          <p14:tracePt t="4093" x="2540000" y="3652838"/>
          <p14:tracePt t="4101" x="2682875" y="3652838"/>
          <p14:tracePt t="4109" x="2824163" y="3652838"/>
          <p14:tracePt t="4117" x="3008313" y="3652838"/>
          <p14:tracePt t="4125" x="3206750" y="3652838"/>
          <p14:tracePt t="4133" x="3438525" y="3652838"/>
          <p14:tracePt t="4141" x="3663950" y="3652838"/>
          <p14:tracePt t="4149" x="3879850" y="3652838"/>
          <p14:tracePt t="4157" x="4046538" y="3652838"/>
          <p14:tracePt t="4165" x="4162425" y="3652838"/>
          <p14:tracePt t="4172" x="4219575" y="3652838"/>
          <p14:tracePt t="4181" x="4246563" y="3652838"/>
          <p14:tracePt t="4188" x="4257675" y="3652838"/>
          <p14:tracePt t="4342" x="0" y="0"/>
        </p14:tracePtLst>
        <p14:tracePtLst>
          <p14:tracePt t="4775" x="4667250" y="3065463"/>
          <p14:tracePt t="4804" x="4676775" y="3086100"/>
          <p14:tracePt t="4813" x="4676775" y="3138488"/>
          <p14:tracePt t="4821" x="4687888" y="3195638"/>
          <p14:tracePt t="4828" x="4697413" y="3270250"/>
          <p14:tracePt t="4837" x="4713288" y="3359150"/>
          <p14:tracePt t="4845" x="4724400" y="3452813"/>
          <p14:tracePt t="4853" x="4740275" y="3521075"/>
          <p14:tracePt t="4861" x="4740275" y="3579813"/>
          <p14:tracePt t="4868" x="4745038" y="3605213"/>
          <p14:tracePt t="4877" x="4745038" y="3621088"/>
          <p14:tracePt t="4884" x="4745038" y="3636963"/>
          <p14:tracePt t="4893" x="4745038" y="3648075"/>
          <p14:tracePt t="4908" x="4745038" y="3652838"/>
          <p14:tracePt t="5117" x="4749800" y="3652838"/>
          <p14:tracePt t="5124" x="4772025" y="3652838"/>
          <p14:tracePt t="5132" x="4845050" y="3652838"/>
          <p14:tracePt t="5141" x="4929188" y="3652838"/>
          <p14:tracePt t="5148" x="5013325" y="3652838"/>
          <p14:tracePt t="5157" x="5127625" y="3652838"/>
          <p14:tracePt t="5164" x="5270500" y="3652838"/>
          <p14:tracePt t="5172" x="5468938" y="3652838"/>
          <p14:tracePt t="5180" x="5668963" y="3652838"/>
          <p14:tracePt t="5188" x="5915025" y="3652838"/>
          <p14:tracePt t="5196" x="6157913" y="3652838"/>
          <p14:tracePt t="5205" x="6383338" y="3652838"/>
          <p14:tracePt t="5213" x="6581775" y="3652838"/>
          <p14:tracePt t="5221" x="6781800" y="3652838"/>
          <p14:tracePt t="5228" x="6923088" y="3652838"/>
          <p14:tracePt t="5238" x="7038975" y="3652838"/>
          <p14:tracePt t="5248" x="7107238" y="3652838"/>
          <p14:tracePt t="5253" x="7175500" y="3652838"/>
          <p14:tracePt t="5261" x="7223125" y="3652838"/>
          <p14:tracePt t="5268" x="7239000" y="3663950"/>
          <p14:tracePt t="5277" x="7259638" y="3663950"/>
          <p14:tracePt t="5284" x="7270750" y="3663950"/>
          <p14:tracePt t="5293" x="7285038" y="3663950"/>
          <p14:tracePt t="5300" x="7296150" y="3663950"/>
          <p14:tracePt t="5309" x="7316788" y="3663950"/>
          <p14:tracePt t="5317" x="7348538" y="3663950"/>
          <p14:tracePt t="5325" x="7391400" y="3663950"/>
          <p14:tracePt t="5333" x="7432675" y="3663950"/>
          <p14:tracePt t="5341" x="7485063" y="3663950"/>
          <p14:tracePt t="5349" x="7543800" y="3663950"/>
          <p14:tracePt t="5356" x="7605713" y="3663950"/>
          <p14:tracePt t="5365" x="7678738" y="3663950"/>
          <p14:tracePt t="5372" x="7758113" y="3663950"/>
          <p14:tracePt t="5381" x="7826375" y="3663950"/>
          <p14:tracePt t="5389" x="7883525" y="3663950"/>
          <p14:tracePt t="5397" x="7915275" y="3663950"/>
          <p14:tracePt t="5405" x="7947025" y="3663950"/>
          <p14:tracePt t="5412" x="7951788" y="3663950"/>
          <p14:tracePt t="5468" x="7967663" y="3673475"/>
          <p14:tracePt t="5476" x="7989888" y="3679825"/>
          <p14:tracePt t="5485" x="8015288" y="3689350"/>
          <p14:tracePt t="5493" x="8047038" y="3689350"/>
          <p14:tracePt t="5500" x="8078788" y="3700463"/>
          <p14:tracePt t="5508" x="8099425" y="3705225"/>
          <p14:tracePt t="5517" x="8110538" y="3709988"/>
          <p14:tracePt t="5525" x="8126413" y="3709988"/>
          <p14:tracePt t="5533" x="8135938" y="3709988"/>
          <p14:tracePt t="5541" x="8156575" y="3716338"/>
          <p14:tracePt t="5548" x="8188325" y="3716338"/>
          <p14:tracePt t="5556" x="8220075" y="3725863"/>
          <p14:tracePt t="5565" x="8262938" y="3725863"/>
          <p14:tracePt t="5572" x="8304213" y="3736975"/>
          <p14:tracePt t="5581" x="8329613" y="3736975"/>
          <p14:tracePt t="5589" x="8345488" y="3736975"/>
          <p14:tracePt t="5598" x="8367713" y="3748088"/>
          <p14:tracePt t="5606" x="8372475" y="3748088"/>
          <p14:tracePt t="5613" x="8388350" y="3748088"/>
          <p14:tracePt t="5622" x="8393113" y="3748088"/>
          <p14:tracePt t="5629" x="8397875" y="3748088"/>
          <p14:tracePt t="5646" x="8408988" y="3748088"/>
          <p14:tracePt t="5652" x="8424863" y="3757613"/>
          <p14:tracePt t="5661" x="8429625" y="3757613"/>
          <p14:tracePt t="5669" x="8435975" y="3757613"/>
          <p14:tracePt t="5684" x="8445500" y="3757613"/>
          <p14:tracePt t="5701" x="8456613" y="3741738"/>
          <p14:tracePt t="5717" x="8461375" y="3732213"/>
          <p14:tracePt t="5733" x="8472488" y="3721100"/>
          <p14:tracePt t="5757" x="8477250" y="3721100"/>
          <p14:tracePt t="5765" x="8477250" y="3716338"/>
          <p14:tracePt t="5772" x="8488363" y="3716338"/>
          <p14:tracePt t="5796" x="8493125" y="3709988"/>
          <p14:tracePt t="5813" x="8497888" y="3705225"/>
          <p14:tracePt t="5822" x="8497888" y="3700463"/>
          <p14:tracePt t="5828" x="8497888" y="3695700"/>
          <p14:tracePt t="5837" x="8497888" y="3679825"/>
          <p14:tracePt t="5845" x="8509000" y="3673475"/>
          <p14:tracePt t="5853" x="8520113" y="3657600"/>
          <p14:tracePt t="5861" x="8520113" y="3648075"/>
          <p14:tracePt t="5868" x="8520113" y="3632200"/>
          <p14:tracePt t="5878" x="8520113" y="3605213"/>
          <p14:tracePt t="5885" x="8520113" y="3589338"/>
          <p14:tracePt t="5893" x="8520113" y="3563938"/>
          <p14:tracePt t="5901" x="8520113" y="3536950"/>
          <p14:tracePt t="5909" x="8520113" y="3505200"/>
          <p14:tracePt t="5917" x="8520113" y="3463925"/>
          <p14:tracePt t="5924" x="8520113" y="3432175"/>
          <p14:tracePt t="5933" x="8513763" y="3395663"/>
          <p14:tracePt t="5940" x="8497888" y="3348038"/>
          <p14:tracePt t="5948" x="8493125" y="3322638"/>
          <p14:tracePt t="5956" x="8493125" y="3311525"/>
          <p14:tracePt t="6117" x="0" y="0"/>
        </p14:tracePtLst>
        <p14:tracePtLst>
          <p14:tracePt t="14943" x="771525" y="3181350"/>
          <p14:tracePt t="15501" x="776288" y="3175000"/>
          <p14:tracePt t="15549" x="776288" y="3170238"/>
          <p14:tracePt t="15557" x="776288" y="3165475"/>
          <p14:tracePt t="15669" x="787400" y="3165475"/>
          <p14:tracePt t="15997" x="787400" y="3159125"/>
          <p14:tracePt t="16030" x="782638" y="3159125"/>
          <p14:tracePt t="16277" x="776288" y="3159125"/>
          <p14:tracePt t="16373" x="776288" y="3165475"/>
          <p14:tracePt t="16445" x="776288" y="3170238"/>
          <p14:tracePt t="16533" x="776288" y="3175000"/>
          <p14:tracePt t="17550" x="0" y="0"/>
        </p14:tracePtLst>
        <p14:tracePtLst>
          <p14:tracePt t="20311" x="782638" y="3181350"/>
          <p14:tracePt t="20357" x="787400" y="3186113"/>
          <p14:tracePt t="20373" x="792163" y="3186113"/>
          <p14:tracePt t="20381" x="798513" y="3186113"/>
          <p14:tracePt t="20396" x="808038" y="3186113"/>
          <p14:tracePt t="20405" x="814388" y="3186113"/>
          <p14:tracePt t="20413" x="828675" y="3186113"/>
          <p14:tracePt t="20421" x="835025" y="3186113"/>
          <p14:tracePt t="20429" x="839788" y="3186113"/>
          <p14:tracePt t="20437" x="850900" y="3186113"/>
          <p14:tracePt t="20444" x="855663" y="3186113"/>
          <p14:tracePt t="20453" x="860425" y="3186113"/>
          <p14:tracePt t="20461" x="876300" y="3186113"/>
          <p14:tracePt t="20477" x="881063" y="3186113"/>
          <p14:tracePt t="20485" x="892175" y="3186113"/>
          <p14:tracePt t="20510" x="896938" y="3186113"/>
          <p14:tracePt t="20534" x="903288" y="3186113"/>
          <p14:tracePt t="20573" x="912813" y="3186113"/>
          <p14:tracePt t="20604" x="919163" y="3186113"/>
          <p14:tracePt t="20629" x="928688" y="3186113"/>
          <p14:tracePt t="20645" x="935038" y="3186113"/>
          <p14:tracePt t="20653" x="935038" y="3181350"/>
          <p14:tracePt t="20661" x="939800" y="3181350"/>
          <p14:tracePt t="20668" x="939800" y="3175000"/>
          <p14:tracePt t="20677" x="939800" y="3170238"/>
          <p14:tracePt t="20685" x="944563" y="3170238"/>
          <p14:tracePt t="20692" x="944563" y="3165475"/>
          <p14:tracePt t="20710" x="949325" y="3154363"/>
          <p14:tracePt t="20725" x="955675" y="3149600"/>
          <p14:tracePt t="20733" x="955675" y="3143250"/>
          <p14:tracePt t="20741" x="955675" y="3138488"/>
          <p14:tracePt t="20757" x="955675" y="3133725"/>
          <p14:tracePt t="20764" x="960438" y="3122613"/>
          <p14:tracePt t="20773" x="960438" y="3117850"/>
          <p14:tracePt t="20789" x="960438" y="3113088"/>
          <p14:tracePt t="20796" x="960438" y="3097213"/>
          <p14:tracePt t="20805" x="960438" y="3086100"/>
          <p14:tracePt t="20813" x="960438" y="3081338"/>
          <p14:tracePt t="20820" x="971550" y="3065463"/>
          <p14:tracePt t="20828" x="971550" y="3059113"/>
          <p14:tracePt t="20836" x="971550" y="3044825"/>
          <p14:tracePt t="20845" x="976313" y="3028950"/>
          <p14:tracePt t="20852" x="981075" y="3013075"/>
          <p14:tracePt t="20861" x="987425" y="3001963"/>
          <p14:tracePt t="20868" x="987425" y="2986088"/>
          <p14:tracePt t="20877" x="992188" y="2976563"/>
          <p14:tracePt t="20885" x="992188" y="2970213"/>
          <p14:tracePt t="20893" x="992188" y="2965450"/>
          <p14:tracePt t="20902" x="1003300" y="2949575"/>
          <p14:tracePt t="20909" x="1003300" y="2944813"/>
          <p14:tracePt t="20917" x="1003300" y="2933700"/>
          <p14:tracePt t="20925" x="1003300" y="2928938"/>
          <p14:tracePt t="20933" x="1008063" y="2924175"/>
          <p14:tracePt t="20941" x="1008063" y="2913063"/>
          <p14:tracePt t="20949" x="1017588" y="2908300"/>
          <p14:tracePt t="20957" x="1017588" y="2901950"/>
          <p14:tracePt t="20965" x="1028700" y="2876550"/>
          <p14:tracePt t="20973" x="1033463" y="2865438"/>
          <p14:tracePt t="20985" x="1033463" y="2849563"/>
          <p14:tracePt t="20989" x="1039813" y="2833688"/>
          <p14:tracePt t="20997" x="1044575" y="2813050"/>
          <p14:tracePt t="21005" x="1049338" y="2801938"/>
          <p14:tracePt t="21014" x="1049338" y="2787650"/>
          <p14:tracePt t="21021" x="1049338" y="2771775"/>
          <p14:tracePt t="21029" x="1060450" y="2749550"/>
          <p14:tracePt t="21037" x="1060450" y="2744788"/>
          <p14:tracePt t="21045" x="1065213" y="2728913"/>
          <p14:tracePt t="21053" x="1065213" y="2713038"/>
          <p14:tracePt t="21061" x="1076325" y="2703513"/>
          <p14:tracePt t="21070" x="1076325" y="2697163"/>
          <p14:tracePt t="21077" x="1076325" y="2692400"/>
          <p14:tracePt t="21086" x="1076325" y="2681288"/>
          <p14:tracePt t="21093" x="1085850" y="2671763"/>
          <p14:tracePt t="21101" x="1092200" y="2655888"/>
          <p14:tracePt t="21109" x="1096963" y="2655888"/>
          <p14:tracePt t="21118" x="1096963" y="2644775"/>
          <p14:tracePt t="21125" x="1101725" y="2640013"/>
          <p14:tracePt t="21133" x="1101725" y="2635250"/>
          <p14:tracePt t="21141" x="1101725" y="2624138"/>
          <p14:tracePt t="21149" x="1112838" y="2619375"/>
          <p14:tracePt t="21157" x="1112838" y="2613025"/>
          <p14:tracePt t="21164" x="1117600" y="2603500"/>
          <p14:tracePt t="21173" x="1123950" y="2592388"/>
          <p14:tracePt t="21181" x="1128713" y="2587625"/>
          <p14:tracePt t="21205" x="1133475" y="2582863"/>
          <p14:tracePt t="21245" x="1139825" y="2582863"/>
          <p14:tracePt t="21252" x="1144588" y="2576513"/>
          <p14:tracePt t="21260" x="1149350" y="2576513"/>
          <p14:tracePt t="21268" x="1160463" y="2576513"/>
          <p14:tracePt t="21277" x="1169988" y="2576513"/>
          <p14:tracePt t="21285" x="1176338" y="2576513"/>
          <p14:tracePt t="21293" x="1181100" y="2576513"/>
          <p14:tracePt t="21308" x="1196975" y="2576513"/>
          <p14:tracePt t="21317" x="1212850" y="2576513"/>
          <p14:tracePt t="21325" x="1238250" y="2576513"/>
          <p14:tracePt t="21335" x="1281113" y="2576513"/>
          <p14:tracePt t="21342" x="1322388" y="2576513"/>
          <p14:tracePt t="21349" x="1365250" y="2576513"/>
          <p14:tracePt t="21357" x="1433513" y="2576513"/>
          <p14:tracePt t="21365" x="1506538" y="2582863"/>
          <p14:tracePt t="21373" x="1570038" y="2582863"/>
          <p14:tracePt t="21381" x="1631950" y="2582863"/>
          <p14:tracePt t="21389" x="1684338" y="2582863"/>
          <p14:tracePt t="21397" x="1727200" y="2582863"/>
          <p14:tracePt t="21405" x="1768475" y="2582863"/>
          <p14:tracePt t="21413" x="1811338" y="2582863"/>
          <p14:tracePt t="21421" x="1847850" y="2582863"/>
          <p14:tracePt t="21428" x="1884363" y="2582863"/>
          <p14:tracePt t="21437" x="1920875" y="2582863"/>
          <p14:tracePt t="21445" x="1952625" y="2582863"/>
          <p14:tracePt t="21452" x="1973263" y="2582863"/>
          <p14:tracePt t="21460" x="2000250" y="2592388"/>
          <p14:tracePt t="21469" x="2016125" y="2592388"/>
          <p14:tracePt t="21476" x="2032000" y="2598738"/>
          <p14:tracePt t="21487" x="2036763" y="2598738"/>
          <p14:tracePt t="21493" x="2047875" y="2598738"/>
          <p14:tracePt t="21502" x="2052638" y="2598738"/>
          <p14:tracePt t="21509" x="2057400" y="2598738"/>
          <p14:tracePt t="21525" x="2062163" y="2598738"/>
          <p14:tracePt t="21614" x="2068513" y="2603500"/>
          <p14:tracePt t="21615" x="0" y="0"/>
        </p14:tracePtLst>
        <p14:tracePtLst>
          <p14:tracePt t="22447" x="5364163" y="3165475"/>
          <p14:tracePt t="22461" x="5370513" y="3165475"/>
          <p14:tracePt t="22469" x="5386388" y="3165475"/>
          <p14:tracePt t="22477" x="5400675" y="3165475"/>
          <p14:tracePt t="22485" x="5427663" y="3165475"/>
          <p14:tracePt t="22493" x="5468938" y="3165475"/>
          <p14:tracePt t="22502" x="5500688" y="3165475"/>
          <p14:tracePt t="22509" x="5543550" y="3165475"/>
          <p14:tracePt t="22516" x="5584825" y="3159125"/>
          <p14:tracePt t="22525" x="5643563" y="3149600"/>
          <p14:tracePt t="22533" x="5684838" y="3149600"/>
          <p14:tracePt t="22541" x="5726113" y="3133725"/>
          <p14:tracePt t="22550" x="5768975" y="3133725"/>
          <p14:tracePt t="22557" x="5800725" y="3127375"/>
          <p14:tracePt t="22565" x="5842000" y="3127375"/>
          <p14:tracePt t="22573" x="5873750" y="3117850"/>
          <p14:tracePt t="22582" x="5900738" y="3117850"/>
          <p14:tracePt t="22589" x="5921375" y="3117850"/>
          <p14:tracePt t="22597" x="5942013" y="3117850"/>
          <p14:tracePt t="22605" x="5953125" y="3117850"/>
          <p14:tracePt t="22612" x="5969000" y="3117850"/>
          <p14:tracePt t="22620" x="5973763" y="3117850"/>
          <p14:tracePt t="22629" x="5983288" y="3117850"/>
          <p14:tracePt t="22637" x="5994400" y="3106738"/>
          <p14:tracePt t="22644" x="6005513" y="3106738"/>
          <p14:tracePt t="22653" x="6010275" y="3106738"/>
          <p14:tracePt t="22661" x="6015038" y="3106738"/>
          <p14:tracePt t="22669" x="6026150" y="3106738"/>
          <p14:tracePt t="22677" x="6030913" y="3106738"/>
          <p14:tracePt t="22686" x="6037263" y="3106738"/>
          <p14:tracePt t="22693" x="6051550" y="3106738"/>
          <p14:tracePt t="22701" x="6057900" y="3106738"/>
          <p14:tracePt t="22709" x="6067425" y="3106738"/>
          <p14:tracePt t="22725" x="6073775" y="3101975"/>
          <p14:tracePt t="22733" x="6078538" y="3097213"/>
          <p14:tracePt t="22741" x="6083300" y="3090863"/>
          <p14:tracePt t="22748" x="6089650" y="3086100"/>
          <p14:tracePt t="22758" x="6099175" y="3070225"/>
          <p14:tracePt t="22765" x="6105525" y="3059113"/>
          <p14:tracePt t="22773" x="6110288" y="3054350"/>
          <p14:tracePt t="22781" x="6119813" y="3038475"/>
          <p14:tracePt t="22789" x="6130925" y="3033713"/>
          <p14:tracePt t="22797" x="6142038" y="3022600"/>
          <p14:tracePt t="22805" x="6151563" y="3001963"/>
          <p14:tracePt t="22814" x="6151563" y="2997200"/>
          <p14:tracePt t="22820" x="6162675" y="2970213"/>
          <p14:tracePt t="22830" x="6167438" y="2960688"/>
          <p14:tracePt t="22837" x="6178550" y="2944813"/>
          <p14:tracePt t="22846" x="6183313" y="2938463"/>
          <p14:tracePt t="22853" x="6188075" y="2928938"/>
          <p14:tracePt t="22861" x="6199188" y="2908300"/>
          <p14:tracePt t="22877" x="6210300" y="2897188"/>
          <p14:tracePt t="22886" x="6215063" y="2892425"/>
          <p14:tracePt t="22893" x="6215063" y="2886075"/>
          <p14:tracePt t="22900" x="6226175" y="2876550"/>
          <p14:tracePt t="22908" x="6226175" y="2860675"/>
          <p14:tracePt t="22917" x="6230938" y="2855913"/>
          <p14:tracePt t="22925" x="6235700" y="2844800"/>
          <p14:tracePt t="22933" x="6246813" y="2833688"/>
          <p14:tracePt t="22941" x="6246813" y="2824163"/>
          <p14:tracePt t="22949" x="6262688" y="2801938"/>
          <p14:tracePt t="22957" x="6272213" y="2787650"/>
          <p14:tracePt t="22964" x="6278563" y="2776538"/>
          <p14:tracePt t="22973" x="6288088" y="2765425"/>
          <p14:tracePt t="22981" x="6303963" y="2740025"/>
          <p14:tracePt t="22988" x="6308725" y="2733675"/>
          <p14:tracePt t="22997" x="6319838" y="2719388"/>
          <p14:tracePt t="23004" x="6319838" y="2713038"/>
          <p14:tracePt t="23013" x="6330950" y="2703513"/>
          <p14:tracePt t="23020" x="6346825" y="2692400"/>
          <p14:tracePt t="23029" x="6346825" y="2681288"/>
          <p14:tracePt t="23037" x="6356350" y="2671763"/>
          <p14:tracePt t="23053" x="6372225" y="2651125"/>
          <p14:tracePt t="23061" x="6372225" y="2644775"/>
          <p14:tracePt t="23069" x="6383338" y="2628900"/>
          <p14:tracePt t="23077" x="6388100" y="2624138"/>
          <p14:tracePt t="23085" x="6392863" y="2619375"/>
          <p14:tracePt t="23093" x="6392863" y="2608263"/>
          <p14:tracePt t="23100" x="6403975" y="2603500"/>
          <p14:tracePt t="23109" x="6403975" y="2598738"/>
          <p14:tracePt t="23116" x="6408738" y="2598738"/>
          <p14:tracePt t="23125" x="6415088" y="2587625"/>
          <p14:tracePt t="23149" x="6419850" y="2587625"/>
          <p14:tracePt t="23213" x="6419850" y="2582863"/>
          <p14:tracePt t="23326" x="0" y="0"/>
        </p14:tracePtLst>
        <p14:tracePtLst>
          <p14:tracePt t="37321" x="2009775" y="2498725"/>
          <p14:tracePt t="37366" x="2009775" y="2508250"/>
          <p14:tracePt t="37397" x="2016125" y="2519363"/>
          <p14:tracePt t="37405" x="2020888" y="2519363"/>
          <p14:tracePt t="37413" x="2025650" y="2524125"/>
          <p14:tracePt t="37429" x="2041525" y="2535238"/>
          <p14:tracePt t="37452" x="2047875" y="2540000"/>
          <p14:tracePt t="37533" x="2047875" y="2544763"/>
          <p14:tracePt t="37572" x="2047875" y="2551113"/>
          <p14:tracePt t="37589" x="2036763" y="2551113"/>
          <p14:tracePt t="37645" x="2032000" y="2551113"/>
          <p14:tracePt t="37885" x="2025650" y="2551113"/>
          <p14:tracePt t="37949" x="2016125" y="2551113"/>
          <p14:tracePt t="38046" x="0" y="0"/>
        </p14:tracePtLst>
        <p14:tracePtLst>
          <p14:tracePt t="38543" x="2009775" y="2362200"/>
          <p14:tracePt t="38550" x="2009775" y="2366963"/>
          <p14:tracePt t="38557" x="2009775" y="2371725"/>
          <p14:tracePt t="38621" x="2009775" y="2382838"/>
          <p14:tracePt t="38636" x="2009775" y="2387600"/>
          <p14:tracePt t="38644" x="2009775" y="2403475"/>
          <p14:tracePt t="38652" x="2009775" y="2419350"/>
          <p14:tracePt t="38660" x="2009775" y="2435225"/>
          <p14:tracePt t="38668" x="2009775" y="2451100"/>
          <p14:tracePt t="38676" x="2009775" y="2462213"/>
          <p14:tracePt t="38685" x="2009775" y="2476500"/>
          <p14:tracePt t="38692" x="2009775" y="2487613"/>
          <p14:tracePt t="38701" x="2009775" y="2514600"/>
          <p14:tracePt t="38709" x="2009775" y="2519363"/>
          <p14:tracePt t="38717" x="2009775" y="2535238"/>
          <p14:tracePt t="38724" x="2009775" y="2540000"/>
          <p14:tracePt t="38733" x="2009775" y="2566988"/>
          <p14:tracePt t="38740" x="2009775" y="2598738"/>
          <p14:tracePt t="38748" x="2009775" y="2624138"/>
          <p14:tracePt t="38756" x="2009775" y="2667000"/>
          <p14:tracePt t="38764" x="2009775" y="2708275"/>
          <p14:tracePt t="38772" x="2009775" y="2744788"/>
          <p14:tracePt t="38780" x="2009775" y="2781300"/>
          <p14:tracePt t="38788" x="2005013" y="2817813"/>
          <p14:tracePt t="38797" x="2005013" y="2855913"/>
          <p14:tracePt t="38804" x="1993900" y="2881313"/>
          <p14:tracePt t="38812" x="1993900" y="2892425"/>
          <p14:tracePt t="38820" x="1984375" y="2913063"/>
          <p14:tracePt t="38829" x="1984375" y="2933700"/>
          <p14:tracePt t="38836" x="1984375" y="2949575"/>
          <p14:tracePt t="38844" x="1984375" y="2965450"/>
          <p14:tracePt t="38852" x="1984375" y="2970213"/>
          <p14:tracePt t="38860" x="1979613" y="2990850"/>
          <p14:tracePt t="38868" x="1979613" y="3001963"/>
          <p14:tracePt t="38886" x="1973263" y="3013075"/>
          <p14:tracePt t="38892" x="1968500" y="3017838"/>
          <p14:tracePt t="39076" x="1968500" y="3001963"/>
          <p14:tracePt t="39084" x="1968500" y="2986088"/>
          <p14:tracePt t="39092" x="1968500" y="2976563"/>
          <p14:tracePt t="39100" x="1968500" y="2949575"/>
          <p14:tracePt t="39109" x="1968500" y="2924175"/>
          <p14:tracePt t="39116" x="1968500" y="2908300"/>
          <p14:tracePt t="39125" x="1968500" y="2881313"/>
          <p14:tracePt t="39132" x="1968500" y="2849563"/>
          <p14:tracePt t="39140" x="1968500" y="2824163"/>
          <p14:tracePt t="39148" x="1968500" y="2792413"/>
          <p14:tracePt t="39157" x="1968500" y="2765425"/>
          <p14:tracePt t="39164" x="1968500" y="2740025"/>
          <p14:tracePt t="39173" x="1968500" y="2708275"/>
          <p14:tracePt t="39180" x="1968500" y="2667000"/>
          <p14:tracePt t="39189" x="1968500" y="2640013"/>
          <p14:tracePt t="39197" x="1968500" y="2598738"/>
          <p14:tracePt t="39204" x="1968500" y="2566988"/>
          <p14:tracePt t="39212" x="1968500" y="2524125"/>
          <p14:tracePt t="39220" x="1968500" y="2498725"/>
          <p14:tracePt t="39228" x="1968500" y="2466975"/>
          <p14:tracePt t="39237" x="1968500" y="2439988"/>
          <p14:tracePt t="39245" x="1968500" y="2435225"/>
          <p14:tracePt t="39252" x="1968500" y="2424113"/>
          <p14:tracePt t="39260" x="1968500" y="2419350"/>
          <p14:tracePt t="39406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Simulations cont.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/>
          <a:lstStyle/>
          <a:p>
            <a:r>
              <a:rPr lang="de-DE" dirty="0"/>
              <a:t>Example for multiple privileges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0BFD7-B292-4944-9014-596A6B220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421" y="1905000"/>
            <a:ext cx="5129158" cy="211121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D79151-22CE-4EEE-8351-714D57CA4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51434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26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05"/>
    </mc:Choice>
    <mc:Fallback>
      <p:transition spd="slow" advTm="30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111" x="2571750" y="3748088"/>
          <p14:tracePt t="13116" x="2582863" y="3748088"/>
          <p14:tracePt t="13141" x="2587625" y="3752850"/>
          <p14:tracePt t="13149" x="2592388" y="3752850"/>
          <p14:tracePt t="13173" x="2598738" y="3752850"/>
          <p14:tracePt t="13189" x="2608263" y="3752850"/>
          <p14:tracePt t="13213" x="2614613" y="3752850"/>
          <p14:tracePt t="13245" x="2619375" y="3752850"/>
          <p14:tracePt t="13300" x="2630488" y="3752850"/>
          <p14:tracePt t="13325" x="2635250" y="3752850"/>
          <p14:tracePt t="13333" x="2640013" y="3752850"/>
          <p14:tracePt t="13365" x="2651125" y="3752850"/>
          <p14:tracePt t="13381" x="2655888" y="3752850"/>
          <p14:tracePt t="13389" x="2655888" y="3748088"/>
          <p14:tracePt t="13396" x="2667000" y="3741738"/>
          <p14:tracePt t="13413" x="2667000" y="3732213"/>
          <p14:tracePt t="13430" x="2671763" y="3725863"/>
          <p14:tracePt t="13436" x="2676525" y="3721100"/>
          <p14:tracePt t="13452" x="2676525" y="3716338"/>
          <p14:tracePt t="13462" x="2687638" y="3705225"/>
          <p14:tracePt t="13477" x="2687638" y="3695700"/>
          <p14:tracePt t="13485" x="2692400" y="3689350"/>
          <p14:tracePt t="13502" x="2698750" y="3684588"/>
          <p14:tracePt t="13518" x="2703513" y="3673475"/>
          <p14:tracePt t="13524" x="2708275" y="3668713"/>
          <p14:tracePt t="13540" x="2713038" y="3663950"/>
          <p14:tracePt t="13548" x="2719388" y="3657600"/>
          <p14:tracePt t="13556" x="2719388" y="3652838"/>
          <p14:tracePt t="13564" x="2724150" y="3648075"/>
          <p14:tracePt t="13580" x="2728913" y="3636963"/>
          <p14:tracePt t="13588" x="2735263" y="3636963"/>
          <p14:tracePt t="13596" x="2740025" y="3632200"/>
          <p14:tracePt t="13604" x="2740025" y="3627438"/>
          <p14:tracePt t="13613" x="2744788" y="3621088"/>
          <p14:tracePt t="13628" x="2751138" y="3605213"/>
          <p14:tracePt t="13645" x="2755900" y="3600450"/>
          <p14:tracePt t="13661" x="2760663" y="3600450"/>
          <p14:tracePt t="13668" x="2767013" y="3600450"/>
          <p14:tracePt t="13685" x="2787650" y="3595688"/>
          <p14:tracePt t="13692" x="2792413" y="3595688"/>
          <p14:tracePt t="13701" x="2797175" y="3595688"/>
          <p14:tracePt t="13708" x="2813050" y="3584575"/>
          <p14:tracePt t="13716" x="2824163" y="3584575"/>
          <p14:tracePt t="13725" x="2828925" y="3579813"/>
          <p14:tracePt t="13732" x="2835275" y="3579813"/>
          <p14:tracePt t="13742" x="2849563" y="3568700"/>
          <p14:tracePt t="13756" x="2871788" y="3559175"/>
          <p14:tracePt t="13773" x="2876550" y="3559175"/>
          <p14:tracePt t="13780" x="2881313" y="3552825"/>
          <p14:tracePt t="13788" x="2887663" y="3552825"/>
          <p14:tracePt t="13796" x="2897188" y="3552825"/>
          <p14:tracePt t="13804" x="2903538" y="3552825"/>
          <p14:tracePt t="13813" x="2908300" y="3552825"/>
          <p14:tracePt t="13829" x="2917825" y="3552825"/>
          <p14:tracePt t="13845" x="2924175" y="3552825"/>
          <p14:tracePt t="13853" x="2928938" y="3552825"/>
          <p14:tracePt t="13861" x="2933700" y="3552825"/>
          <p14:tracePt t="13876" x="2944813" y="3552825"/>
          <p14:tracePt t="13885" x="2949575" y="3552825"/>
          <p14:tracePt t="13902" x="2955925" y="3548063"/>
          <p14:tracePt t="13909" x="2965450" y="3548063"/>
          <p14:tracePt t="13916" x="2971800" y="3548063"/>
          <p14:tracePt t="13941" x="2976563" y="3548063"/>
          <p14:tracePt t="13949" x="2986088" y="3548063"/>
          <p14:tracePt t="13956" x="2992438" y="3548063"/>
          <p14:tracePt t="13965" x="2997200" y="3548063"/>
          <p14:tracePt t="13973" x="3001963" y="3548063"/>
          <p14:tracePt t="13981" x="3013075" y="3548063"/>
          <p14:tracePt t="13989" x="3028950" y="3548063"/>
          <p14:tracePt t="13997" x="3033713" y="3548063"/>
          <p14:tracePt t="14004" x="3049588" y="3548063"/>
          <p14:tracePt t="14012" x="3054350" y="3548063"/>
          <p14:tracePt t="14020" x="3060700" y="3548063"/>
          <p14:tracePt t="14028" x="3076575" y="3548063"/>
          <p14:tracePt t="14036" x="3086100" y="3548063"/>
          <p14:tracePt t="14045" x="3092450" y="3548063"/>
          <p14:tracePt t="14061" x="3106738" y="3548063"/>
          <p14:tracePt t="14076" x="3113088" y="3548063"/>
          <p14:tracePt t="14085" x="3128963" y="3548063"/>
          <p14:tracePt t="14092" x="3138488" y="3548063"/>
          <p14:tracePt t="14102" x="3144838" y="3548063"/>
          <p14:tracePt t="14109" x="3160713" y="3548063"/>
          <p14:tracePt t="14116" x="3165475" y="3548063"/>
          <p14:tracePt t="14125" x="3175000" y="3548063"/>
          <p14:tracePt t="14133" x="3186113" y="3548063"/>
          <p14:tracePt t="14141" x="3197225" y="3548063"/>
          <p14:tracePt t="14150" x="3206750" y="3548063"/>
          <p14:tracePt t="14156" x="3217863" y="3548063"/>
          <p14:tracePt t="14165" x="3222625" y="3548063"/>
          <p14:tracePt t="14173" x="3233738" y="3548063"/>
          <p14:tracePt t="14181" x="3249613" y="3548063"/>
          <p14:tracePt t="14189" x="3254375" y="3548063"/>
          <p14:tracePt t="14196" x="3259138" y="3536950"/>
          <p14:tracePt t="14205" x="3275013" y="3536950"/>
          <p14:tracePt t="14213" x="3290888" y="3536950"/>
          <p14:tracePt t="14220" x="3306763" y="3536950"/>
          <p14:tracePt t="14229" x="3322638" y="3536950"/>
          <p14:tracePt t="14236" x="3327400" y="3536950"/>
          <p14:tracePt t="14244" x="3343275" y="3536950"/>
          <p14:tracePt t="14252" x="3354388" y="3536950"/>
          <p14:tracePt t="14260" x="3370263" y="3536950"/>
          <p14:tracePt t="14268" x="3375025" y="3536950"/>
          <p14:tracePt t="14286" x="3390900" y="3536950"/>
          <p14:tracePt t="14293" x="3395663" y="3536950"/>
          <p14:tracePt t="14301" x="3402013" y="3536950"/>
          <p14:tracePt t="14309" x="3406775" y="3536950"/>
          <p14:tracePt t="14316" x="3417888" y="3536950"/>
          <p14:tracePt t="14325" x="3422650" y="3536950"/>
          <p14:tracePt t="14341" x="3438525" y="3536950"/>
          <p14:tracePt t="14348" x="3443288" y="3536950"/>
          <p14:tracePt t="14356" x="3454400" y="3536950"/>
          <p14:tracePt t="14365" x="3459163" y="3536950"/>
          <p14:tracePt t="14373" x="3463925" y="3536950"/>
          <p14:tracePt t="14381" x="3470275" y="3536950"/>
          <p14:tracePt t="14396" x="3479800" y="3536950"/>
          <p14:tracePt t="14405" x="3486150" y="3536950"/>
          <p14:tracePt t="14413" x="3490913" y="3536950"/>
          <p14:tracePt t="14436" x="3495675" y="3536950"/>
          <p14:tracePt t="14445" x="3506788" y="3536950"/>
          <p14:tracePt t="14460" x="3511550" y="3536950"/>
          <p14:tracePt t="14469" x="3516313" y="3536950"/>
          <p14:tracePt t="14476" x="3527425" y="3536950"/>
          <p14:tracePt t="14485" x="3532188" y="3536950"/>
          <p14:tracePt t="14493" x="3538538" y="3536950"/>
          <p14:tracePt t="14509" x="3543300" y="3536950"/>
          <p14:tracePt t="14516" x="3554413" y="3536950"/>
          <p14:tracePt t="14524" x="3559175" y="3536950"/>
          <p14:tracePt t="14532" x="3563938" y="3536950"/>
          <p14:tracePt t="14542" x="3579813" y="3536950"/>
          <p14:tracePt t="14549" x="3590925" y="3536950"/>
          <p14:tracePt t="14557" x="3595688" y="3536950"/>
          <p14:tracePt t="14564" x="3600450" y="3536950"/>
          <p14:tracePt t="14572" x="3611563" y="3536950"/>
          <p14:tracePt t="14581" x="3622675" y="3532188"/>
          <p14:tracePt t="14589" x="3632200" y="3532188"/>
          <p14:tracePt t="14596" x="3648075" y="3532188"/>
          <p14:tracePt t="14604" x="3659188" y="3532188"/>
          <p14:tracePt t="14613" x="3668713" y="3532188"/>
          <p14:tracePt t="14620" x="3684588" y="3532188"/>
          <p14:tracePt t="14628" x="3700463" y="3532188"/>
          <p14:tracePt t="14636" x="3705225" y="3532188"/>
          <p14:tracePt t="14644" x="3716338" y="3532188"/>
          <p14:tracePt t="14653" x="3732213" y="3532188"/>
          <p14:tracePt t="14660" x="3736975" y="3532188"/>
          <p14:tracePt t="14669" x="3752850" y="3532188"/>
          <p14:tracePt t="14676" x="3757613" y="3532188"/>
          <p14:tracePt t="14686" x="3763963" y="3532188"/>
          <p14:tracePt t="14701" x="3773488" y="3532188"/>
          <p14:tracePt t="14708" x="3789363" y="3532188"/>
          <p14:tracePt t="14716" x="3795713" y="3532188"/>
          <p14:tracePt t="14724" x="3800475" y="3532188"/>
          <p14:tracePt t="14732" x="3811588" y="3532188"/>
          <p14:tracePt t="14741" x="3816350" y="3532188"/>
          <p14:tracePt t="14749" x="3821113" y="3532188"/>
          <p14:tracePt t="14756" x="3825875" y="3532188"/>
          <p14:tracePt t="14765" x="3841750" y="3532188"/>
          <p14:tracePt t="14772" x="3852863" y="3532188"/>
          <p14:tracePt t="14780" x="3857625" y="3532188"/>
          <p14:tracePt t="14789" x="3863975" y="3532188"/>
          <p14:tracePt t="14796" x="3868738" y="3532188"/>
          <p14:tracePt t="14804" x="3879850" y="3532188"/>
          <p14:tracePt t="14812" x="3884613" y="3532188"/>
          <p14:tracePt t="14820" x="3889375" y="3532188"/>
          <p14:tracePt t="14828" x="3900488" y="3532188"/>
          <p14:tracePt t="14836" x="3910013" y="3527425"/>
          <p14:tracePt t="14853" x="3921125" y="3527425"/>
          <p14:tracePt t="14860" x="3925888" y="3527425"/>
          <p14:tracePt t="14868" x="3932238" y="3527425"/>
          <p14:tracePt t="14876" x="3937000" y="3527425"/>
          <p14:tracePt t="14886" x="3948113" y="3527425"/>
          <p14:tracePt t="14893" x="3952875" y="3527425"/>
          <p14:tracePt t="14901" x="3962400" y="3527425"/>
          <p14:tracePt t="14909" x="3973513" y="3527425"/>
          <p14:tracePt t="14916" x="3984625" y="3527425"/>
          <p14:tracePt t="14925" x="3989388" y="3527425"/>
          <p14:tracePt t="14932" x="3994150" y="3527425"/>
          <p14:tracePt t="14941" x="4005263" y="3521075"/>
          <p14:tracePt t="14949" x="4010025" y="3516313"/>
          <p14:tracePt t="14956" x="4016375" y="3516313"/>
          <p14:tracePt t="14965" x="4021138" y="3516313"/>
          <p14:tracePt t="14972" x="4030663" y="3516313"/>
          <p14:tracePt t="14981" x="4037013" y="3516313"/>
          <p14:tracePt t="14988" x="4041775" y="3516313"/>
          <p14:tracePt t="14996" x="4046538" y="3516313"/>
          <p14:tracePt t="15004" x="4052888" y="3516313"/>
          <p14:tracePt t="15013" x="4057650" y="3516313"/>
          <p14:tracePt t="15020" x="4062413" y="3516313"/>
          <p14:tracePt t="15029" x="4068763" y="3516313"/>
          <p14:tracePt t="15036" x="4073525" y="3516313"/>
          <p14:tracePt t="15045" x="4083050" y="3516313"/>
          <p14:tracePt t="15061" x="4089400" y="3516313"/>
          <p14:tracePt t="15069" x="4094163" y="3516313"/>
          <p14:tracePt t="15086" x="4098925" y="3516313"/>
          <p14:tracePt t="15100" x="4110038" y="3516313"/>
          <p14:tracePt t="15109" x="4114800" y="3516313"/>
          <p14:tracePt t="15141" x="4121150" y="3516313"/>
          <p14:tracePt t="15381" x="0" y="0"/>
        </p14:tracePtLst>
        <p14:tracePtLst>
          <p14:tracePt t="16095" x="2608263" y="3716338"/>
          <p14:tracePt t="16101" x="2614613" y="3716338"/>
          <p14:tracePt t="16124" x="2619375" y="3716338"/>
          <p14:tracePt t="16133" x="2624138" y="3716338"/>
          <p14:tracePt t="16141" x="2630488" y="3709988"/>
          <p14:tracePt t="16149" x="2635250" y="3705225"/>
          <p14:tracePt t="16156" x="2640013" y="3700463"/>
          <p14:tracePt t="16164" x="2644775" y="3695700"/>
          <p14:tracePt t="16172" x="2651125" y="3689350"/>
          <p14:tracePt t="16181" x="2660650" y="3679825"/>
          <p14:tracePt t="16188" x="2667000" y="3673475"/>
          <p14:tracePt t="16196" x="2671763" y="3668713"/>
          <p14:tracePt t="16204" x="2682875" y="3652838"/>
          <p14:tracePt t="16212" x="2687638" y="3648075"/>
          <p14:tracePt t="16220" x="2687638" y="3641725"/>
          <p14:tracePt t="16229" x="2692400" y="3627438"/>
          <p14:tracePt t="16237" x="2698750" y="3621088"/>
          <p14:tracePt t="16245" x="2703513" y="3616325"/>
          <p14:tracePt t="16254" x="2708275" y="3611563"/>
          <p14:tracePt t="16269" x="2719388" y="3605213"/>
          <p14:tracePt t="16276" x="2719388" y="3600450"/>
          <p14:tracePt t="16284" x="2719388" y="3589338"/>
          <p14:tracePt t="16300" x="2728913" y="3584575"/>
          <p14:tracePt t="16309" x="2728913" y="3579813"/>
          <p14:tracePt t="16316" x="2735263" y="3568700"/>
          <p14:tracePt t="16325" x="2735263" y="3563938"/>
          <p14:tracePt t="16333" x="2735263" y="3559175"/>
          <p14:tracePt t="16341" x="2740025" y="3548063"/>
          <p14:tracePt t="16349" x="2740025" y="3543300"/>
          <p14:tracePt t="16357" x="2751138" y="3536950"/>
          <p14:tracePt t="16365" x="2751138" y="3527425"/>
          <p14:tracePt t="16373" x="2755900" y="3511550"/>
          <p14:tracePt t="16381" x="2767013" y="3505200"/>
          <p14:tracePt t="16388" x="2767013" y="3500438"/>
          <p14:tracePt t="16396" x="2767013" y="3490913"/>
          <p14:tracePt t="16404" x="2771775" y="3475038"/>
          <p14:tracePt t="16413" x="2781300" y="3468688"/>
          <p14:tracePt t="16420" x="2781300" y="3459163"/>
          <p14:tracePt t="16428" x="2787650" y="3443288"/>
          <p14:tracePt t="16440" x="2792413" y="3432175"/>
          <p14:tracePt t="16444" x="2797175" y="3422650"/>
          <p14:tracePt t="16452" x="2803525" y="3411538"/>
          <p14:tracePt t="16460" x="2803525" y="3406775"/>
          <p14:tracePt t="16469" x="2813050" y="3390900"/>
          <p14:tracePt t="16476" x="2813050" y="3384550"/>
          <p14:tracePt t="16493" x="2819400" y="3375025"/>
          <p14:tracePt t="16500" x="2819400" y="3370263"/>
          <p14:tracePt t="16516" x="2828925" y="3363913"/>
          <p14:tracePt t="16596" x="2828925" y="3359150"/>
          <p14:tracePt t="16604" x="2828925" y="3343275"/>
          <p14:tracePt t="16613" x="2828925" y="3332163"/>
          <p14:tracePt t="16621" x="2828925" y="3316288"/>
          <p14:tracePt t="16630" x="2828925" y="3302000"/>
          <p14:tracePt t="16637" x="2828925" y="3295650"/>
          <p14:tracePt t="16644" x="2835275" y="3279775"/>
          <p14:tracePt t="16654" x="2835275" y="3263900"/>
          <p14:tracePt t="16661" x="2835275" y="3259138"/>
          <p14:tracePt t="16669" x="2835275" y="3248025"/>
          <p14:tracePt t="16676" x="2835275" y="3233738"/>
          <p14:tracePt t="16685" x="2835275" y="3227388"/>
          <p14:tracePt t="16692" x="2835275" y="3222625"/>
          <p14:tracePt t="16700" x="2835275" y="3211513"/>
          <p14:tracePt t="16716" x="2844800" y="3206750"/>
          <p14:tracePt t="16732" x="2844800" y="3201988"/>
          <p14:tracePt t="16748" x="2844800" y="3190875"/>
          <p14:tracePt t="16756" x="2844800" y="3186113"/>
          <p14:tracePt t="16772" x="2844800" y="3181350"/>
          <p14:tracePt t="16780" x="2844800" y="3165475"/>
          <p14:tracePt t="16788" x="2844800" y="3159125"/>
          <p14:tracePt t="16796" x="2844800" y="3143250"/>
          <p14:tracePt t="16804" x="2849563" y="3133725"/>
          <p14:tracePt t="16813" x="2849563" y="3117850"/>
          <p14:tracePt t="16820" x="2849563" y="3101975"/>
          <p14:tracePt t="16829" x="2855913" y="3097213"/>
          <p14:tracePt t="16837" x="2855913" y="3090863"/>
          <p14:tracePt t="16845" x="2855913" y="3074988"/>
          <p14:tracePt t="16852" x="2855913" y="3065463"/>
          <p14:tracePt t="16861" x="2876550" y="3059113"/>
          <p14:tracePt t="16868" x="2881313" y="3049588"/>
          <p14:tracePt t="16876" x="2881313" y="3033713"/>
          <p14:tracePt t="16884" x="2881313" y="3028950"/>
          <p14:tracePt t="16893" x="2887663" y="3022600"/>
          <p14:tracePt t="16900" x="2897188" y="3001963"/>
          <p14:tracePt t="16909" x="2897188" y="2997200"/>
          <p14:tracePt t="16916" x="2897188" y="2990850"/>
          <p14:tracePt t="16925" x="2903538" y="2981325"/>
          <p14:tracePt t="16932" x="2913063" y="2976563"/>
          <p14:tracePt t="16949" x="2924175" y="2960688"/>
          <p14:tracePt t="16957" x="2928938" y="2949575"/>
          <p14:tracePt t="16965" x="2933700" y="2949575"/>
          <p14:tracePt t="16972" x="2940050" y="2938463"/>
          <p14:tracePt t="16980" x="2944813" y="2933700"/>
          <p14:tracePt t="16988" x="2955925" y="2928938"/>
          <p14:tracePt t="16996" x="2960688" y="2917825"/>
          <p14:tracePt t="17005" x="2965450" y="2908300"/>
          <p14:tracePt t="17012" x="2971800" y="2901950"/>
          <p14:tracePt t="17021" x="2976563" y="2897188"/>
          <p14:tracePt t="17028" x="2976563" y="2892425"/>
          <p14:tracePt t="17044" x="2986088" y="2886075"/>
          <p14:tracePt t="17076" x="2986088" y="2876550"/>
          <p14:tracePt t="17196" x="3001963" y="2876550"/>
          <p14:tracePt t="17204" x="3013075" y="2876550"/>
          <p14:tracePt t="17220" x="3028950" y="2876550"/>
          <p14:tracePt t="17229" x="3033713" y="2876550"/>
          <p14:tracePt t="17245" x="3038475" y="2876550"/>
          <p14:tracePt t="17253" x="3044825" y="2876550"/>
          <p14:tracePt t="17268" x="3054350" y="2876550"/>
          <p14:tracePt t="17284" x="3060700" y="2876550"/>
          <p14:tracePt t="17293" x="3070225" y="2876550"/>
          <p14:tracePt t="17300" x="3081338" y="2876550"/>
          <p14:tracePt t="17309" x="3092450" y="2876550"/>
          <p14:tracePt t="17316" x="3106738" y="2876550"/>
          <p14:tracePt t="17324" x="3113088" y="2876550"/>
          <p14:tracePt t="17332" x="3138488" y="2876550"/>
          <p14:tracePt t="17340" x="3154363" y="2876550"/>
          <p14:tracePt t="17349" x="3160713" y="2876550"/>
          <p14:tracePt t="17356" x="3175000" y="2876550"/>
          <p14:tracePt t="17364" x="3190875" y="2876550"/>
          <p14:tracePt t="17372" x="3206750" y="2876550"/>
          <p14:tracePt t="17380" x="3222625" y="2876550"/>
          <p14:tracePt t="17388" x="3238500" y="2876550"/>
          <p14:tracePt t="17396" x="3243263" y="2876550"/>
          <p14:tracePt t="17405" x="3259138" y="2876550"/>
          <p14:tracePt t="17412" x="3275013" y="2876550"/>
          <p14:tracePt t="17420" x="3286125" y="2876550"/>
          <p14:tracePt t="17429" x="3290888" y="2876550"/>
          <p14:tracePt t="17437" x="3297238" y="2876550"/>
          <p14:tracePt t="17444" x="3311525" y="2876550"/>
          <p14:tracePt t="17452" x="3322638" y="2876550"/>
          <p14:tracePt t="17461" x="3327400" y="2876550"/>
          <p14:tracePt t="17469" x="3333750" y="2876550"/>
          <p14:tracePt t="17476" x="3338513" y="2876550"/>
          <p14:tracePt t="17485" x="3349625" y="2876550"/>
          <p14:tracePt t="17493" x="3363913" y="2876550"/>
          <p14:tracePt t="17500" x="3370263" y="2876550"/>
          <p14:tracePt t="17509" x="3375025" y="2876550"/>
          <p14:tracePt t="17525" x="3379788" y="2876550"/>
          <p14:tracePt t="17533" x="3390900" y="2876550"/>
          <p14:tracePt t="17541" x="3395663" y="2876550"/>
          <p14:tracePt t="17549" x="3402013" y="2876550"/>
          <p14:tracePt t="17557" x="3411538" y="2876550"/>
          <p14:tracePt t="17565" x="3417888" y="2876550"/>
          <p14:tracePt t="17573" x="3422650" y="2876550"/>
          <p14:tracePt t="17580" x="3427413" y="2876550"/>
          <p14:tracePt t="17588" x="3438525" y="2876550"/>
          <p14:tracePt t="17596" x="3443288" y="2876550"/>
          <p14:tracePt t="17604" x="3448050" y="2876550"/>
          <p14:tracePt t="17613" x="3459163" y="2876550"/>
          <p14:tracePt t="17621" x="3463925" y="2876550"/>
          <p14:tracePt t="17629" x="3470275" y="2876550"/>
          <p14:tracePt t="17636" x="3475038" y="2876550"/>
          <p14:tracePt t="17645" x="3486150" y="2876550"/>
          <p14:tracePt t="17652" x="3490913" y="2876550"/>
          <p14:tracePt t="17661" x="3495675" y="2876550"/>
          <p14:tracePt t="17668" x="3506788" y="2876550"/>
          <p14:tracePt t="17676" x="3511550" y="2876550"/>
          <p14:tracePt t="17684" x="3527425" y="2876550"/>
          <p14:tracePt t="17693" x="3532188" y="2876550"/>
          <p14:tracePt t="17700" x="3538538" y="2876550"/>
          <p14:tracePt t="17708" x="3554413" y="2876550"/>
          <p14:tracePt t="17716" x="3563938" y="2876550"/>
          <p14:tracePt t="17733" x="3568700" y="2876550"/>
          <p14:tracePt t="17741" x="3584575" y="2876550"/>
          <p14:tracePt t="17749" x="3590925" y="2876550"/>
          <p14:tracePt t="17756" x="3595688" y="2876550"/>
          <p14:tracePt t="17765" x="3611563" y="2876550"/>
          <p14:tracePt t="17772" x="3627438" y="2876550"/>
          <p14:tracePt t="17781" x="3636963" y="2876550"/>
          <p14:tracePt t="17789" x="3652838" y="2876550"/>
          <p14:tracePt t="17796" x="3659188" y="2876550"/>
          <p14:tracePt t="17805" x="3663950" y="2876550"/>
          <p14:tracePt t="17813" x="3675063" y="2876550"/>
          <p14:tracePt t="17822" x="3690938" y="2876550"/>
          <p14:tracePt t="17829" x="3695700" y="2876550"/>
          <p14:tracePt t="17836" x="3700463" y="2876550"/>
          <p14:tracePt t="17845" x="3705225" y="2876550"/>
          <p14:tracePt t="17852" x="3716338" y="2876550"/>
          <p14:tracePt t="17861" x="3721100" y="2876550"/>
          <p14:tracePt t="17868" x="3736975" y="2876550"/>
          <p14:tracePt t="17876" x="3743325" y="2876550"/>
          <p14:tracePt t="17884" x="3748088" y="2876550"/>
          <p14:tracePt t="17893" x="3757613" y="2876550"/>
          <p14:tracePt t="17901" x="3763963" y="2876550"/>
          <p14:tracePt t="17909" x="3768725" y="2876550"/>
          <p14:tracePt t="17916" x="3784600" y="2876550"/>
          <p14:tracePt t="17925" x="3789363" y="2876550"/>
          <p14:tracePt t="17933" x="3800475" y="2876550"/>
          <p14:tracePt t="17940" x="3805238" y="2876550"/>
          <p14:tracePt t="17949" x="3811588" y="2876550"/>
          <p14:tracePt t="17956" x="3816350" y="2876550"/>
          <p14:tracePt t="17972" x="3832225" y="2876550"/>
          <p14:tracePt t="17989" x="3836988" y="2876550"/>
          <p14:tracePt t="17996" x="3848100" y="2876550"/>
          <p14:tracePt t="18005" x="3852863" y="2876550"/>
          <p14:tracePt t="18013" x="3857625" y="2876550"/>
          <p14:tracePt t="18022" x="3863975" y="2876550"/>
          <p14:tracePt t="18029" x="3879850" y="2876550"/>
          <p14:tracePt t="18036" x="3894138" y="2876550"/>
          <p14:tracePt t="18045" x="3905250" y="2876550"/>
          <p14:tracePt t="18053" x="3921125" y="2876550"/>
          <p14:tracePt t="18061" x="3925888" y="2876550"/>
          <p14:tracePt t="18068" x="3932238" y="2876550"/>
          <p14:tracePt t="18076" x="3937000" y="2876550"/>
          <p14:tracePt t="18084" x="3948113" y="2876550"/>
          <p14:tracePt t="18093" x="3952875" y="2876550"/>
          <p14:tracePt t="18101" x="3957638" y="2876550"/>
          <p14:tracePt t="18117" x="3968750" y="2876550"/>
          <p14:tracePt t="18141" x="3973513" y="2876550"/>
          <p14:tracePt t="18157" x="3978275" y="2876550"/>
          <p14:tracePt t="18180" x="3984625" y="2876550"/>
          <p14:tracePt t="18204" x="4000500" y="2876550"/>
          <p14:tracePt t="18237" x="4005263" y="2876550"/>
          <p14:tracePt t="18252" x="4016375" y="2876550"/>
          <p14:tracePt t="18276" x="4021138" y="2876550"/>
          <p14:tracePt t="18293" x="4025900" y="2876550"/>
          <p14:tracePt t="18308" x="4037013" y="2876550"/>
          <p14:tracePt t="18325" x="4041775" y="2876550"/>
          <p14:tracePt t="18332" x="4046538" y="2876550"/>
          <p14:tracePt t="18340" x="4052888" y="2876550"/>
          <p14:tracePt t="18356" x="4062413" y="2876550"/>
          <p14:tracePt t="18366" x="4068763" y="2876550"/>
          <p14:tracePt t="18381" x="4073525" y="2876550"/>
          <p14:tracePt t="18397" x="4078288" y="2876550"/>
          <p14:tracePt t="18413" x="4089400" y="2876550"/>
          <p14:tracePt t="18423" x="4094163" y="2876550"/>
          <p14:tracePt t="18436" x="4098925" y="2876550"/>
          <p14:tracePt t="18588" x="4110038" y="2886075"/>
          <p14:tracePt t="18613" x="4114800" y="2886075"/>
          <p14:tracePt t="18629" x="4121150" y="2886075"/>
          <p14:tracePt t="18942" x="0" y="0"/>
        </p14:tracePtLst>
        <p14:tracePtLst>
          <p14:tracePt t="22711" x="3925888" y="3149600"/>
          <p14:tracePt t="22749" x="3925888" y="3159125"/>
          <p14:tracePt t="22756" x="3932238" y="3165475"/>
          <p14:tracePt t="22765" x="3937000" y="3165475"/>
          <p14:tracePt t="22773" x="3952875" y="3165475"/>
          <p14:tracePt t="22781" x="3957638" y="3165475"/>
          <p14:tracePt t="22790" x="3973513" y="3165475"/>
          <p14:tracePt t="22796" x="3994150" y="3165475"/>
          <p14:tracePt t="22804" x="4005263" y="3165475"/>
          <p14:tracePt t="22813" x="4021138" y="3165475"/>
          <p14:tracePt t="22821" x="4030663" y="3165475"/>
          <p14:tracePt t="22829" x="4041775" y="3165475"/>
          <p14:tracePt t="22845" x="4052888" y="3165475"/>
          <p14:tracePt t="22853" x="4057650" y="3165475"/>
          <p14:tracePt t="22868" x="4062413" y="3165475"/>
          <p14:tracePt t="22876" x="4068763" y="3165475"/>
          <p14:tracePt t="22884" x="4078288" y="3165475"/>
          <p14:tracePt t="22893" x="4083050" y="3175000"/>
          <p14:tracePt t="22909" x="4089400" y="3175000"/>
          <p14:tracePt t="22926" x="4098925" y="3175000"/>
          <p14:tracePt t="22932" x="4105275" y="3175000"/>
          <p14:tracePt t="22940" x="4110038" y="3181350"/>
          <p14:tracePt t="22957" x="4125913" y="3181350"/>
          <p14:tracePt t="22964" x="4137025" y="3181350"/>
          <p14:tracePt t="22972" x="4141788" y="3181350"/>
          <p14:tracePt t="22980" x="4146550" y="3181350"/>
          <p14:tracePt t="23045" x="4157663" y="3181350"/>
          <p14:tracePt t="23076" x="4157663" y="3175000"/>
          <p14:tracePt t="23092" x="4157663" y="3170238"/>
          <p14:tracePt t="23108" x="4157663" y="3165475"/>
          <p14:tracePt t="23133" x="4157663" y="3154363"/>
          <p14:tracePt t="23148" x="4157663" y="3149600"/>
          <p14:tracePt t="23164" x="4151313" y="3143250"/>
          <p14:tracePt t="23180" x="4141788" y="3143250"/>
          <p14:tracePt t="23190" x="0" y="0"/>
        </p14:tracePtLst>
        <p14:tracePtLst>
          <p14:tracePt t="23246" x="4141788" y="3143250"/>
          <p14:tracePt t="23252" x="4141788" y="3138488"/>
          <p14:tracePt t="23308" x="4141788" y="3122613"/>
          <p14:tracePt t="23316" x="4141788" y="3117850"/>
          <p14:tracePt t="23325" x="4141788" y="3113088"/>
          <p14:tracePt t="23332" x="4141788" y="3101975"/>
          <p14:tracePt t="23341" x="4141788" y="3086100"/>
          <p14:tracePt t="23349" x="4141788" y="3070225"/>
          <p14:tracePt t="23356" x="4141788" y="3054350"/>
          <p14:tracePt t="23364" x="4141788" y="3049588"/>
          <p14:tracePt t="23372" x="4141788" y="3044825"/>
          <p14:tracePt t="23492" x="4141788" y="3038475"/>
          <p14:tracePt t="23509" x="4141788" y="3028950"/>
          <p14:tracePt t="23516" x="4141788" y="3022600"/>
          <p14:tracePt t="23524" x="4141788" y="3017838"/>
          <p14:tracePt t="23533" x="4141788" y="3006725"/>
          <p14:tracePt t="23540" x="4141788" y="3001963"/>
          <p14:tracePt t="23556" x="4141788" y="2997200"/>
          <p14:tracePt t="23565" x="4146550" y="2990850"/>
          <p14:tracePt t="23757" x="4151313" y="2986088"/>
          <p14:tracePt t="23989" x="4157663" y="2986088"/>
          <p14:tracePt t="24077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263503"/>
          </a:xfrm>
        </p:spPr>
        <p:txBody>
          <a:bodyPr/>
          <a:lstStyle/>
          <a:p>
            <a:r>
              <a:rPr lang="de-DE" dirty="0"/>
              <a:t>Future directions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Multiple privileges with less restrictions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Fusion and privileges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Broader formal security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13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B7EC18-794F-4875-ACC0-D2D85F4A9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0" y="5143500"/>
            <a:ext cx="609600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4B5FA-CE21-47AA-9FF1-07656C5609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361" y="1259351"/>
            <a:ext cx="1260348" cy="16200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00E79C-01D0-449D-9203-FE71FD05EE6C}"/>
              </a:ext>
            </a:extLst>
          </p:cNvPr>
          <p:cNvSpPr txBox="1"/>
          <p:nvPr/>
        </p:nvSpPr>
        <p:spPr>
          <a:xfrm>
            <a:off x="5056751" y="2938272"/>
            <a:ext cx="2639568" cy="752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30" dirty="0"/>
              <a:t>Phone: +49 391 67 57591</a:t>
            </a:r>
          </a:p>
          <a:p>
            <a:pPr algn="ctr"/>
            <a:r>
              <a:rPr lang="en-AU" sz="1430" dirty="0"/>
              <a:t>Email: </a:t>
            </a:r>
            <a:r>
              <a:rPr lang="en-AU" sz="1430" dirty="0">
                <a:solidFill>
                  <a:schemeClr val="accent1"/>
                </a:solidFill>
              </a:rPr>
              <a:t>marko.ristic@ovgu.de</a:t>
            </a:r>
          </a:p>
          <a:p>
            <a:pPr algn="ctr"/>
            <a:r>
              <a:rPr lang="en-AU" sz="1430" dirty="0"/>
              <a:t>Web: </a:t>
            </a:r>
            <a:r>
              <a:rPr lang="en-AU" sz="1430" dirty="0">
                <a:solidFill>
                  <a:schemeClr val="accent1"/>
                </a:solidFill>
              </a:rPr>
              <a:t>https://ams.ovgu.de</a:t>
            </a:r>
          </a:p>
        </p:txBody>
      </p:sp>
    </p:spTree>
    <p:extLst>
      <p:ext uri="{BB962C8B-B14F-4D97-AF65-F5344CB8AC3E}">
        <p14:creationId xmlns:p14="http://schemas.microsoft.com/office/powerpoint/2010/main" val="427646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62"/>
    </mc:Choice>
    <mc:Fallback>
      <p:transition spd="slow" advTm="16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1DF4B8F9-1406-4B14-9F2E-F8D5D3C3B1D7}"/>
              </a:ext>
            </a:extLst>
          </p:cNvPr>
          <p:cNvSpPr/>
          <p:nvPr/>
        </p:nvSpPr>
        <p:spPr>
          <a:xfrm>
            <a:off x="4913377" y="1334642"/>
            <a:ext cx="3498268" cy="282291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4212001" cy="3263503"/>
          </a:xfrm>
        </p:spPr>
        <p:txBody>
          <a:bodyPr/>
          <a:lstStyle/>
          <a:p>
            <a:r>
              <a:rPr lang="de-DE" dirty="0"/>
              <a:t>Growing number of public networks</a:t>
            </a:r>
          </a:p>
          <a:p>
            <a:endParaRPr lang="de-DE" dirty="0"/>
          </a:p>
          <a:p>
            <a:r>
              <a:rPr lang="de-DE" dirty="0"/>
              <a:t>Increasing need to provide privacy guarantees</a:t>
            </a:r>
          </a:p>
          <a:p>
            <a:endParaRPr lang="de-DE" dirty="0"/>
          </a:p>
          <a:p>
            <a:r>
              <a:rPr lang="de-DE" dirty="0"/>
              <a:t>Variety of task-specific privacy goals</a:t>
            </a:r>
          </a:p>
          <a:p>
            <a:pPr lvl="1"/>
            <a:r>
              <a:rPr lang="de-DE" dirty="0"/>
              <a:t>Untrusted cloud</a:t>
            </a:r>
          </a:p>
          <a:p>
            <a:pPr lvl="1"/>
            <a:r>
              <a:rPr lang="de-DE" dirty="0"/>
              <a:t>Eavesdroppers</a:t>
            </a:r>
          </a:p>
          <a:p>
            <a:pPr lvl="1"/>
            <a:r>
              <a:rPr lang="de-DE" dirty="0"/>
              <a:t>Partial Leakages</a:t>
            </a:r>
          </a:p>
          <a:p>
            <a:pPr lvl="1"/>
            <a:r>
              <a:rPr lang="de-DE" dirty="0"/>
              <a:t>Privileged Users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Privacy in Networked Environments</a:t>
            </a:r>
          </a:p>
        </p:txBody>
      </p:sp>
      <p:pic>
        <p:nvPicPr>
          <p:cNvPr id="19" name="Graphic 18" descr="Wireless">
            <a:extLst>
              <a:ext uri="{FF2B5EF4-FFF2-40B4-BE49-F238E27FC236}">
                <a16:creationId xmlns:a16="http://schemas.microsoft.com/office/drawing/2014/main" id="{D3B67E94-ACEC-4A57-99AF-5CE537BBE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100000">
            <a:off x="7881884" y="2469556"/>
            <a:ext cx="438868" cy="4388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E1B0B46-A2C7-4FE0-9469-D59111B604D7}"/>
              </a:ext>
            </a:extLst>
          </p:cNvPr>
          <p:cNvSpPr/>
          <p:nvPr/>
        </p:nvSpPr>
        <p:spPr>
          <a:xfrm>
            <a:off x="7902029" y="2638193"/>
            <a:ext cx="93675" cy="992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B5EDEE70-A46B-427B-8660-ED0B7ABF7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6702" y="1509409"/>
            <a:ext cx="357748" cy="357748"/>
          </a:xfrm>
          <a:prstGeom prst="rect">
            <a:avLst/>
          </a:prstGeom>
        </p:spPr>
      </p:pic>
      <p:pic>
        <p:nvPicPr>
          <p:cNvPr id="6" name="Graphic 5" descr="Server">
            <a:extLst>
              <a:ext uri="{FF2B5EF4-FFF2-40B4-BE49-F238E27FC236}">
                <a16:creationId xmlns:a16="http://schemas.microsoft.com/office/drawing/2014/main" id="{9802AAAD-A961-4040-8670-14F7063832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6736" y="2595326"/>
            <a:ext cx="357748" cy="357748"/>
          </a:xfrm>
          <a:prstGeom prst="rect">
            <a:avLst/>
          </a:prstGeom>
        </p:spPr>
      </p:pic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AE63A9D4-ADF7-4689-A356-3DB0A5F5C9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71363" y="3215165"/>
            <a:ext cx="357748" cy="357748"/>
          </a:xfrm>
          <a:prstGeom prst="rect">
            <a:avLst/>
          </a:prstGeom>
        </p:spPr>
      </p:pic>
      <p:pic>
        <p:nvPicPr>
          <p:cNvPr id="10" name="Graphic 9" descr="Call center">
            <a:extLst>
              <a:ext uri="{FF2B5EF4-FFF2-40B4-BE49-F238E27FC236}">
                <a16:creationId xmlns:a16="http://schemas.microsoft.com/office/drawing/2014/main" id="{72DE1803-AFF5-4F3B-B869-F0CD626D9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27293" y="3691046"/>
            <a:ext cx="359712" cy="359712"/>
          </a:xfrm>
          <a:prstGeom prst="rect">
            <a:avLst/>
          </a:prstGeom>
        </p:spPr>
      </p:pic>
      <p:pic>
        <p:nvPicPr>
          <p:cNvPr id="15" name="Graphic 14" descr="Processor">
            <a:extLst>
              <a:ext uri="{FF2B5EF4-FFF2-40B4-BE49-F238E27FC236}">
                <a16:creationId xmlns:a16="http://schemas.microsoft.com/office/drawing/2014/main" id="{00F19AD7-0E20-4D10-8B76-6BD5BC439C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46227" y="2509135"/>
            <a:ext cx="359712" cy="359712"/>
          </a:xfrm>
          <a:prstGeom prst="rect">
            <a:avLst/>
          </a:prstGeom>
        </p:spPr>
      </p:pic>
      <p:pic>
        <p:nvPicPr>
          <p:cNvPr id="17" name="Graphic 16" descr="Man">
            <a:extLst>
              <a:ext uri="{FF2B5EF4-FFF2-40B4-BE49-F238E27FC236}">
                <a16:creationId xmlns:a16="http://schemas.microsoft.com/office/drawing/2014/main" id="{7C4BEB1F-4F70-4F78-8606-D987ABAFC4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70696" y="1507445"/>
            <a:ext cx="359712" cy="35971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604422-F97F-433A-A4B0-D9FCC542D3A2}"/>
              </a:ext>
            </a:extLst>
          </p:cNvPr>
          <p:cNvCxnSpPr>
            <a:cxnSpLocks/>
          </p:cNvCxnSpPr>
          <p:nvPr/>
        </p:nvCxnSpPr>
        <p:spPr>
          <a:xfrm>
            <a:off x="5980532" y="2268625"/>
            <a:ext cx="587191" cy="2463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7105F2-480E-432C-A77C-3B095452CEAC}"/>
              </a:ext>
            </a:extLst>
          </p:cNvPr>
          <p:cNvCxnSpPr>
            <a:cxnSpLocks/>
          </p:cNvCxnSpPr>
          <p:nvPr/>
        </p:nvCxnSpPr>
        <p:spPr>
          <a:xfrm flipH="1" flipV="1">
            <a:off x="5978917" y="2268625"/>
            <a:ext cx="38472" cy="4926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F6A1F2-70D0-4177-9367-D2A842E519B2}"/>
              </a:ext>
            </a:extLst>
          </p:cNvPr>
          <p:cNvCxnSpPr>
            <a:cxnSpLocks/>
          </p:cNvCxnSpPr>
          <p:nvPr/>
        </p:nvCxnSpPr>
        <p:spPr>
          <a:xfrm flipV="1">
            <a:off x="6017389" y="2514953"/>
            <a:ext cx="546898" cy="24632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FF80836-3EA9-4998-9E92-DB914490818D}"/>
              </a:ext>
            </a:extLst>
          </p:cNvPr>
          <p:cNvCxnSpPr>
            <a:cxnSpLocks/>
          </p:cNvCxnSpPr>
          <p:nvPr/>
        </p:nvCxnSpPr>
        <p:spPr>
          <a:xfrm>
            <a:off x="6559420" y="2514953"/>
            <a:ext cx="122402" cy="8134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16A219-E216-41FA-A507-F73487F857C9}"/>
              </a:ext>
            </a:extLst>
          </p:cNvPr>
          <p:cNvCxnSpPr>
            <a:cxnSpLocks/>
          </p:cNvCxnSpPr>
          <p:nvPr/>
        </p:nvCxnSpPr>
        <p:spPr>
          <a:xfrm>
            <a:off x="6559420" y="2514953"/>
            <a:ext cx="525579" cy="1962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A64B670-8AB7-4FF5-A34B-69550E905156}"/>
              </a:ext>
            </a:extLst>
          </p:cNvPr>
          <p:cNvCxnSpPr>
            <a:cxnSpLocks/>
          </p:cNvCxnSpPr>
          <p:nvPr/>
        </p:nvCxnSpPr>
        <p:spPr>
          <a:xfrm flipV="1">
            <a:off x="6681822" y="2711232"/>
            <a:ext cx="403177" cy="6171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23FFE47-0EAD-4DC0-BBE1-B47BBC5C5219}"/>
              </a:ext>
            </a:extLst>
          </p:cNvPr>
          <p:cNvCxnSpPr>
            <a:cxnSpLocks/>
          </p:cNvCxnSpPr>
          <p:nvPr/>
        </p:nvCxnSpPr>
        <p:spPr>
          <a:xfrm flipV="1">
            <a:off x="6681822" y="3198934"/>
            <a:ext cx="525962" cy="1294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8BF26A9-55D3-402F-8F8A-3DDB6F4F79A8}"/>
              </a:ext>
            </a:extLst>
          </p:cNvPr>
          <p:cNvCxnSpPr>
            <a:cxnSpLocks/>
          </p:cNvCxnSpPr>
          <p:nvPr/>
        </p:nvCxnSpPr>
        <p:spPr>
          <a:xfrm>
            <a:off x="7085000" y="2711232"/>
            <a:ext cx="122785" cy="48770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B2581A0-6DED-45CC-B5C9-82784E1AB9D2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5585576" y="1867157"/>
            <a:ext cx="393342" cy="4014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6DDB00-F0F2-4DFB-BC6D-F5F9D10B794B}"/>
              </a:ext>
            </a:extLst>
          </p:cNvPr>
          <p:cNvCxnSpPr>
            <a:cxnSpLocks/>
          </p:cNvCxnSpPr>
          <p:nvPr/>
        </p:nvCxnSpPr>
        <p:spPr>
          <a:xfrm flipV="1">
            <a:off x="6559420" y="1908858"/>
            <a:ext cx="467290" cy="60027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1B62881-96A1-44C8-8202-335FC21CA056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5484484" y="2761282"/>
            <a:ext cx="532905" cy="129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DCFF17-4F61-4E61-BBF0-40B7D80E6180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750237" y="2767741"/>
            <a:ext cx="255643" cy="4474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2012666-1763-4554-91AA-FCF5B965B79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681822" y="3305828"/>
            <a:ext cx="125326" cy="3852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37ACB01-E6F5-4691-ADA7-4EE843860FD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085000" y="2688991"/>
            <a:ext cx="561228" cy="2224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17E23503-1473-4A24-A69A-DA002756F114}"/>
              </a:ext>
            </a:extLst>
          </p:cNvPr>
          <p:cNvSpPr/>
          <p:nvPr/>
        </p:nvSpPr>
        <p:spPr>
          <a:xfrm>
            <a:off x="6643351" y="3287254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06574F4-C1A0-4C59-87A6-52ECDD3EF6E4}"/>
              </a:ext>
            </a:extLst>
          </p:cNvPr>
          <p:cNvSpPr/>
          <p:nvPr/>
        </p:nvSpPr>
        <p:spPr>
          <a:xfrm>
            <a:off x="7163006" y="3158433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3F4DB8FF-4ADD-49F7-8162-E2142BCA5F8B}"/>
              </a:ext>
            </a:extLst>
          </p:cNvPr>
          <p:cNvSpPr/>
          <p:nvPr/>
        </p:nvSpPr>
        <p:spPr>
          <a:xfrm>
            <a:off x="7048520" y="2669460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194AD3AA-507D-4B90-9E1C-78DC467897BD}"/>
              </a:ext>
            </a:extLst>
          </p:cNvPr>
          <p:cNvSpPr/>
          <p:nvPr/>
        </p:nvSpPr>
        <p:spPr>
          <a:xfrm>
            <a:off x="6511325" y="2476481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AC27430-DE60-488F-B537-DB219D4D0237}"/>
              </a:ext>
            </a:extLst>
          </p:cNvPr>
          <p:cNvSpPr/>
          <p:nvPr/>
        </p:nvSpPr>
        <p:spPr>
          <a:xfrm>
            <a:off x="5976215" y="2722811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86577410-B4BC-46AE-8B10-ED6410D280E4}"/>
              </a:ext>
            </a:extLst>
          </p:cNvPr>
          <p:cNvSpPr/>
          <p:nvPr/>
        </p:nvSpPr>
        <p:spPr>
          <a:xfrm>
            <a:off x="5939095" y="2226925"/>
            <a:ext cx="76942" cy="769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53753815-E564-455D-9BDB-AE067802BB15}"/>
              </a:ext>
            </a:extLst>
          </p:cNvPr>
          <p:cNvSpPr/>
          <p:nvPr/>
        </p:nvSpPr>
        <p:spPr>
          <a:xfrm>
            <a:off x="7007615" y="1889762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050F1BD-6CD5-41FA-8457-0CE66D851E26}"/>
              </a:ext>
            </a:extLst>
          </p:cNvPr>
          <p:cNvSpPr/>
          <p:nvPr/>
        </p:nvSpPr>
        <p:spPr>
          <a:xfrm>
            <a:off x="5564866" y="1848061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D5DDD648-A42A-4031-828A-51CD87B177DC}"/>
              </a:ext>
            </a:extLst>
          </p:cNvPr>
          <p:cNvSpPr/>
          <p:nvPr/>
        </p:nvSpPr>
        <p:spPr>
          <a:xfrm>
            <a:off x="5472902" y="2755105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2E5AF21-5413-41B5-B499-768DFE9E53D6}"/>
              </a:ext>
            </a:extLst>
          </p:cNvPr>
          <p:cNvSpPr/>
          <p:nvPr/>
        </p:nvSpPr>
        <p:spPr>
          <a:xfrm>
            <a:off x="5731142" y="3196070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2199C4D-AC9A-41A1-817F-C9CFBD218EC8}"/>
              </a:ext>
            </a:extLst>
          </p:cNvPr>
          <p:cNvSpPr/>
          <p:nvPr/>
        </p:nvSpPr>
        <p:spPr>
          <a:xfrm>
            <a:off x="7622247" y="2669802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9BC5044B-7E7C-4897-A0C8-C27EEF8D1FEA}"/>
              </a:ext>
            </a:extLst>
          </p:cNvPr>
          <p:cNvSpPr/>
          <p:nvPr/>
        </p:nvSpPr>
        <p:spPr>
          <a:xfrm>
            <a:off x="6784020" y="3655275"/>
            <a:ext cx="38190" cy="381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25" name="Graphic 124" descr="Lock">
            <a:extLst>
              <a:ext uri="{FF2B5EF4-FFF2-40B4-BE49-F238E27FC236}">
                <a16:creationId xmlns:a16="http://schemas.microsoft.com/office/drawing/2014/main" id="{1E3C2593-ECBB-4AFB-8D33-119EDE58D6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85040" y="2461981"/>
            <a:ext cx="215371" cy="215371"/>
          </a:xfrm>
          <a:prstGeom prst="rect">
            <a:avLst/>
          </a:prstGeom>
        </p:spPr>
      </p:pic>
      <p:pic>
        <p:nvPicPr>
          <p:cNvPr id="127" name="Graphic 126" descr="Key">
            <a:extLst>
              <a:ext uri="{FF2B5EF4-FFF2-40B4-BE49-F238E27FC236}">
                <a16:creationId xmlns:a16="http://schemas.microsoft.com/office/drawing/2014/main" id="{B3E826AE-D335-408E-B3B5-A549CF69EF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79476" y="3503780"/>
            <a:ext cx="171444" cy="171444"/>
          </a:xfrm>
          <a:prstGeom prst="rect">
            <a:avLst/>
          </a:prstGeom>
        </p:spPr>
      </p:pic>
      <p:pic>
        <p:nvPicPr>
          <p:cNvPr id="141" name="Graphic 140" descr="Unlock">
            <a:extLst>
              <a:ext uri="{FF2B5EF4-FFF2-40B4-BE49-F238E27FC236}">
                <a16:creationId xmlns:a16="http://schemas.microsoft.com/office/drawing/2014/main" id="{5088E2C1-EA4B-4118-BFDF-4216BD4E24B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12607" y="1969935"/>
            <a:ext cx="215371" cy="215371"/>
          </a:xfrm>
          <a:prstGeom prst="rect">
            <a:avLst/>
          </a:prstGeom>
        </p:spPr>
      </p:pic>
      <p:pic>
        <p:nvPicPr>
          <p:cNvPr id="143" name="Audio 142">
            <a:hlinkClick r:id="" action="ppaction://media"/>
            <a:extLst>
              <a:ext uri="{FF2B5EF4-FFF2-40B4-BE49-F238E27FC236}">
                <a16:creationId xmlns:a16="http://schemas.microsoft.com/office/drawing/2014/main" id="{D2A1C34A-7121-40CD-A20F-4E71FA45BF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8534400" y="5143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43"/>
    </mc:Choice>
    <mc:Fallback>
      <p:transition spd="slow" advTm="60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Privilege in Estimation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>
            <a:normAutofit/>
          </a:bodyPr>
          <a:lstStyle/>
          <a:p>
            <a:r>
              <a:rPr lang="de-DE" dirty="0"/>
              <a:t>Want privileged users to perform </a:t>
            </a:r>
            <a:r>
              <a:rPr lang="de-DE" i="1" dirty="0"/>
              <a:t>better</a:t>
            </a:r>
            <a:r>
              <a:rPr lang="de-DE" dirty="0"/>
              <a:t> than unprivileged ones</a:t>
            </a:r>
          </a:p>
          <a:p>
            <a:r>
              <a:rPr lang="de-DE" dirty="0"/>
              <a:t>Want to guarantee a minimum difference in performance</a:t>
            </a:r>
          </a:p>
          <a:p>
            <a:r>
              <a:rPr lang="de-DE" dirty="0"/>
              <a:t>Want privilege to be provided by a single key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How to quantify a difference in estimation?</a:t>
            </a:r>
          </a:p>
          <a:p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D33D0-22E6-433E-881E-4F54F09673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98" y="2092037"/>
            <a:ext cx="5745801" cy="19152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E611AA-4EB6-4D4B-AA8D-C9C8607F9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5143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36"/>
    </mc:Choice>
    <mc:Fallback>
      <p:transition spd="slow" advTm="61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119" x="2230438" y="2157413"/>
          <p14:tracePt t="30132" x="2220913" y="2162175"/>
          <p14:tracePt t="30140" x="2209800" y="2178050"/>
          <p14:tracePt t="30148" x="2209800" y="2182813"/>
          <p14:tracePt t="30155" x="2209800" y="2198688"/>
          <p14:tracePt t="30164" x="2209800" y="2225675"/>
          <p14:tracePt t="30172" x="2209800" y="2241550"/>
          <p14:tracePt t="30180" x="2209800" y="2273300"/>
          <p14:tracePt t="30188" x="2209800" y="2325688"/>
          <p14:tracePt t="30196" x="2209800" y="2366963"/>
          <p14:tracePt t="30204" x="2209800" y="2419350"/>
          <p14:tracePt t="30212" x="2198688" y="2492375"/>
          <p14:tracePt t="30220" x="2189163" y="2555875"/>
          <p14:tracePt t="30228" x="2178050" y="2624138"/>
          <p14:tracePt t="30237" x="2152650" y="2708275"/>
          <p14:tracePt t="30244" x="2120900" y="2808288"/>
          <p14:tracePt t="30252" x="2089150" y="2933700"/>
          <p14:tracePt t="30260" x="2057400" y="3059113"/>
          <p14:tracePt t="30268" x="2025650" y="3190875"/>
          <p14:tracePt t="30275" x="2009775" y="3338513"/>
          <p14:tracePt t="30284" x="1993900" y="3484563"/>
          <p14:tracePt t="30292" x="1993900" y="3589338"/>
          <p14:tracePt t="30300" x="1993900" y="3689350"/>
          <p14:tracePt t="30308" x="1993900" y="3757613"/>
          <p14:tracePt t="30316" x="1993900" y="3800475"/>
          <p14:tracePt t="30324" x="2000250" y="3830638"/>
          <p14:tracePt t="30332" x="2000250" y="3836988"/>
          <p14:tracePt t="30339" x="2000250" y="3841750"/>
          <p14:tracePt t="30420" x="2000250" y="3868738"/>
          <p14:tracePt t="30428" x="2005013" y="3889375"/>
          <p14:tracePt t="30436" x="2005013" y="3905250"/>
          <p14:tracePt t="30444" x="2005013" y="3941763"/>
          <p14:tracePt t="30452" x="2016125" y="3957638"/>
          <p14:tracePt t="30459" x="2025650" y="3989388"/>
          <p14:tracePt t="30467" x="2036763" y="4005263"/>
          <p14:tracePt t="30476" x="2041525" y="4035425"/>
          <p14:tracePt t="30483" x="2041525" y="4041775"/>
          <p14:tracePt t="30492" x="2057400" y="4062413"/>
          <p14:tracePt t="30500" x="2062163" y="4067175"/>
          <p14:tracePt t="30508" x="2078038" y="4078288"/>
          <p14:tracePt t="30516" x="2100263" y="4087813"/>
          <p14:tracePt t="30524" x="2157413" y="4087813"/>
          <p14:tracePt t="30532" x="2241550" y="4087813"/>
          <p14:tracePt t="30540" x="2414588" y="4087813"/>
          <p14:tracePt t="30548" x="2598738" y="4087813"/>
          <p14:tracePt t="30556" x="2787650" y="4078288"/>
          <p14:tracePt t="30565" x="2965450" y="4057650"/>
          <p14:tracePt t="30572" x="3138488" y="4057650"/>
          <p14:tracePt t="30581" x="3363913" y="4057650"/>
          <p14:tracePt t="30587" x="3606800" y="4057650"/>
          <p14:tracePt t="30597" x="3863975" y="4057650"/>
          <p14:tracePt t="30604" x="4130675" y="4057650"/>
          <p14:tracePt t="30611" x="4387850" y="4057650"/>
          <p14:tracePt t="30620" x="4587875" y="4057650"/>
          <p14:tracePt t="30628" x="4772025" y="4057650"/>
          <p14:tracePt t="30637" x="4970463" y="4057650"/>
          <p14:tracePt t="30644" x="5127625" y="4057650"/>
          <p14:tracePt t="30653" x="5318125" y="4057650"/>
          <p14:tracePt t="30659" x="5475288" y="4057650"/>
          <p14:tracePt t="30668" x="5643563" y="4057650"/>
          <p14:tracePt t="30676" x="5800725" y="4057650"/>
          <p14:tracePt t="30684" x="6015038" y="4057650"/>
          <p14:tracePt t="30692" x="6199188" y="4057650"/>
          <p14:tracePt t="30700" x="6415088" y="4057650"/>
          <p14:tracePt t="30709" x="6613525" y="4057650"/>
          <p14:tracePt t="30716" x="6797675" y="4057650"/>
          <p14:tracePt t="30724" x="6981825" y="4057650"/>
          <p14:tracePt t="30732" x="7138988" y="4057650"/>
          <p14:tracePt t="30740" x="7285038" y="4057650"/>
          <p14:tracePt t="30748" x="7385050" y="4057650"/>
          <p14:tracePt t="30757" x="7469188" y="4057650"/>
          <p14:tracePt t="30764" x="7527925" y="4046538"/>
          <p14:tracePt t="30772" x="7585075" y="4035425"/>
          <p14:tracePt t="30781" x="7610475" y="4035425"/>
          <p14:tracePt t="30788" x="7648575" y="4030663"/>
          <p14:tracePt t="30797" x="7678738" y="4025900"/>
          <p14:tracePt t="30805" x="7726363" y="4025900"/>
          <p14:tracePt t="30812" x="7769225" y="4014788"/>
          <p14:tracePt t="30820" x="7810500" y="4014788"/>
          <p14:tracePt t="30828" x="7853363" y="4014788"/>
          <p14:tracePt t="30836" x="7910513" y="4005263"/>
          <p14:tracePt t="30844" x="7962900" y="3998913"/>
          <p14:tracePt t="30852" x="8010525" y="3994150"/>
          <p14:tracePt t="30860" x="8058150" y="3983038"/>
          <p14:tracePt t="30869" x="8094663" y="3967163"/>
          <p14:tracePt t="30876" x="8115300" y="3952875"/>
          <p14:tracePt t="30884" x="8131175" y="3952875"/>
          <p14:tracePt t="30892" x="8162925" y="3941763"/>
          <p14:tracePt t="30899" x="8188325" y="3925888"/>
          <p14:tracePt t="30908" x="8208963" y="3921125"/>
          <p14:tracePt t="30932" x="8208963" y="3914775"/>
          <p14:tracePt t="30948" x="8220075" y="3905250"/>
          <p14:tracePt t="30964" x="8220075" y="3898900"/>
          <p14:tracePt t="30972" x="8220075" y="3894138"/>
          <p14:tracePt t="30981" x="8220075" y="3884613"/>
          <p14:tracePt t="30988" x="8220075" y="3868738"/>
          <p14:tracePt t="30996" x="8220075" y="3846513"/>
          <p14:tracePt t="31004" x="8215313" y="3810000"/>
          <p14:tracePt t="31012" x="8204200" y="3757613"/>
          <p14:tracePt t="31020" x="8188325" y="3657600"/>
          <p14:tracePt t="31028" x="8172450" y="3521075"/>
          <p14:tracePt t="31036" x="8156575" y="3400425"/>
          <p14:tracePt t="31043" x="8140700" y="3279775"/>
          <p14:tracePt t="31052" x="8140700" y="3175000"/>
          <p14:tracePt t="31060" x="8140700" y="3074988"/>
          <p14:tracePt t="31069" x="8140700" y="3006725"/>
          <p14:tracePt t="31077" x="8140700" y="2949575"/>
          <p14:tracePt t="31085" x="8140700" y="2897188"/>
          <p14:tracePt t="31092" x="8140700" y="2855913"/>
          <p14:tracePt t="31100" x="8140700" y="2801938"/>
          <p14:tracePt t="31107" x="8140700" y="2755900"/>
          <p14:tracePt t="31116" x="8140700" y="2728913"/>
          <p14:tracePt t="31124" x="8140700" y="2697163"/>
          <p14:tracePt t="31132" x="8140700" y="2655888"/>
          <p14:tracePt t="31140" x="8140700" y="2628900"/>
          <p14:tracePt t="31148" x="8140700" y="2587625"/>
          <p14:tracePt t="31156" x="8140700" y="2551113"/>
          <p14:tracePt t="31164" x="8140700" y="2530475"/>
          <p14:tracePt t="31172" x="8140700" y="2524125"/>
          <p14:tracePt t="31180" x="8140700" y="2514600"/>
          <p14:tracePt t="31188" x="8140700" y="2508250"/>
          <p14:tracePt t="31284" x="8140700" y="2492375"/>
          <p14:tracePt t="31292" x="8135938" y="2487613"/>
          <p14:tracePt t="31300" x="8126413" y="2476500"/>
          <p14:tracePt t="31315" x="8120063" y="2466975"/>
          <p14:tracePt t="31325" x="8104188" y="2466975"/>
          <p14:tracePt t="31332" x="8099425" y="2455863"/>
          <p14:tracePt t="31340" x="8094663" y="2451100"/>
          <p14:tracePt t="31349" x="8078788" y="2439988"/>
          <p14:tracePt t="31357" x="8062913" y="2430463"/>
          <p14:tracePt t="31366" x="8058150" y="2424113"/>
          <p14:tracePt t="31372" x="8051800" y="2419350"/>
          <p14:tracePt t="31380" x="8051800" y="2414588"/>
          <p14:tracePt t="31388" x="8042275" y="2414588"/>
          <p14:tracePt t="31397" x="8015288" y="2409825"/>
          <p14:tracePt t="31405" x="7994650" y="2398713"/>
          <p14:tracePt t="31411" x="7942263" y="2387600"/>
          <p14:tracePt t="31420" x="7889875" y="2378075"/>
          <p14:tracePt t="31428" x="7815263" y="2366963"/>
          <p14:tracePt t="31436" x="7705725" y="2351088"/>
          <p14:tracePt t="31445" x="7532688" y="2335213"/>
          <p14:tracePt t="31453" x="7348538" y="2298700"/>
          <p14:tracePt t="31460" x="7143750" y="2278063"/>
          <p14:tracePt t="31468" x="6934200" y="2241550"/>
          <p14:tracePt t="31475" x="6697663" y="2205038"/>
          <p14:tracePt t="31483" x="6499225" y="2182813"/>
          <p14:tracePt t="31491" x="6272213" y="2146300"/>
          <p14:tracePt t="31499" x="6042025" y="2114550"/>
          <p14:tracePt t="31508" x="5789613" y="2084388"/>
          <p14:tracePt t="31516" x="5543550" y="2068513"/>
          <p14:tracePt t="31524" x="5275263" y="2068513"/>
          <p14:tracePt t="31532" x="4992688" y="2068513"/>
          <p14:tracePt t="31539" x="4692650" y="2068513"/>
          <p14:tracePt t="31549" x="4394200" y="2068513"/>
          <p14:tracePt t="31555" x="4094163" y="2068513"/>
          <p14:tracePt t="31565" x="3800475" y="2068513"/>
          <p14:tracePt t="31572" x="3500438" y="2068513"/>
          <p14:tracePt t="31580" x="3201988" y="2068513"/>
          <p14:tracePt t="31588" x="2897188" y="2025650"/>
          <p14:tracePt t="31595" x="2624138" y="2005013"/>
          <p14:tracePt t="31604" x="2393950" y="2005013"/>
          <p14:tracePt t="31612" x="2189163" y="1968500"/>
          <p14:tracePt t="31620" x="2016125" y="1968500"/>
          <p14:tracePt t="31628" x="1900238" y="1968500"/>
          <p14:tracePt t="31637" x="1831975" y="1952625"/>
          <p14:tracePt t="31644" x="1774825" y="1941513"/>
          <p14:tracePt t="31652" x="1758950" y="1941513"/>
          <p14:tracePt t="31660" x="1752600" y="1941513"/>
          <p14:tracePt t="31868" x="0" y="0"/>
        </p14:tracePtLst>
        <p14:tracePtLst>
          <p14:tracePt t="33920" x="2917825" y="2628900"/>
          <p14:tracePt t="33972" x="2917825" y="2635250"/>
          <p14:tracePt t="33980" x="2917825" y="2640013"/>
          <p14:tracePt t="33988" x="2924175" y="2644775"/>
          <p14:tracePt t="33996" x="2928938" y="2651125"/>
          <p14:tracePt t="34004" x="2933700" y="2651125"/>
          <p14:tracePt t="34020" x="2944813" y="2651125"/>
          <p14:tracePt t="34028" x="2949575" y="2651125"/>
          <p14:tracePt t="34036" x="2955925" y="2651125"/>
          <p14:tracePt t="34044" x="2971800" y="2651125"/>
          <p14:tracePt t="34051" x="2981325" y="2651125"/>
          <p14:tracePt t="34060" x="2997200" y="2651125"/>
          <p14:tracePt t="34068" x="3013075" y="2651125"/>
          <p14:tracePt t="34076" x="3033713" y="2655888"/>
          <p14:tracePt t="34084" x="3044825" y="2660650"/>
          <p14:tracePt t="34092" x="3060700" y="2660650"/>
          <p14:tracePt t="34101" x="3076575" y="2667000"/>
          <p14:tracePt t="34108" x="3092450" y="2667000"/>
          <p14:tracePt t="34117" x="3101975" y="2671763"/>
          <p14:tracePt t="34124" x="3106738" y="2676525"/>
          <p14:tracePt t="34132" x="3122613" y="2681288"/>
          <p14:tracePt t="34140" x="3138488" y="2681288"/>
          <p14:tracePt t="34148" x="3154363" y="2692400"/>
          <p14:tracePt t="34156" x="3175000" y="2692400"/>
          <p14:tracePt t="34164" x="3197225" y="2697163"/>
          <p14:tracePt t="34172" x="3233738" y="2697163"/>
          <p14:tracePt t="34180" x="3254375" y="2697163"/>
          <p14:tracePt t="34188" x="3297238" y="2697163"/>
          <p14:tracePt t="34196" x="3327400" y="2697163"/>
          <p14:tracePt t="34204" x="3370263" y="2697163"/>
          <p14:tracePt t="34212" x="3395663" y="2697163"/>
          <p14:tracePt t="34220" x="3438525" y="2697163"/>
          <p14:tracePt t="34228" x="3454400" y="2697163"/>
          <p14:tracePt t="34236" x="3479800" y="2697163"/>
          <p14:tracePt t="34245" x="3511550" y="2687638"/>
          <p14:tracePt t="34252" x="3538538" y="2681288"/>
          <p14:tracePt t="34260" x="3548063" y="2676525"/>
          <p14:tracePt t="34269" x="3554413" y="2676525"/>
          <p14:tracePt t="34276" x="3568700" y="2676525"/>
          <p14:tracePt t="34284" x="3575050" y="2676525"/>
          <p14:tracePt t="34292" x="3584575" y="2676525"/>
          <p14:tracePt t="34300" x="3590925" y="2676525"/>
          <p14:tracePt t="34307" x="3606800" y="2676525"/>
          <p14:tracePt t="34317" x="3622675" y="2676525"/>
          <p14:tracePt t="34324" x="3636963" y="2676525"/>
          <p14:tracePt t="34332" x="3652838" y="2676525"/>
          <p14:tracePt t="34340" x="3668713" y="2676525"/>
          <p14:tracePt t="34348" x="3675063" y="2676525"/>
          <p14:tracePt t="34389" x="3679825" y="2676525"/>
          <p14:tracePt t="34484" x="3679825" y="2671763"/>
          <p14:tracePt t="34508" x="3675063" y="2671763"/>
          <p14:tracePt t="34518" x="3668713" y="2671763"/>
          <p14:tracePt t="34524" x="3663950" y="2671763"/>
          <p14:tracePt t="34534" x="3648075" y="2671763"/>
          <p14:tracePt t="34540" x="3636963" y="2671763"/>
          <p14:tracePt t="34548" x="3632200" y="2671763"/>
          <p14:tracePt t="34556" x="3627438" y="2671763"/>
          <p14:tracePt t="34564" x="3616325" y="2671763"/>
          <p14:tracePt t="34572" x="3611563" y="2671763"/>
          <p14:tracePt t="34588" x="3600450" y="2671763"/>
          <p14:tracePt t="34597" x="3590925" y="2671763"/>
          <p14:tracePt t="34604" x="3584575" y="2671763"/>
          <p14:tracePt t="34612" x="3579813" y="2671763"/>
          <p14:tracePt t="34620" x="3575050" y="2671763"/>
          <p14:tracePt t="34628" x="3563938" y="2671763"/>
          <p14:tracePt t="34636" x="3554413" y="2671763"/>
          <p14:tracePt t="34644" x="3543300" y="2671763"/>
          <p14:tracePt t="34651" x="3527425" y="2671763"/>
          <p14:tracePt t="34660" x="3522663" y="2671763"/>
          <p14:tracePt t="34668" x="3506788" y="2671763"/>
          <p14:tracePt t="34676" x="3495675" y="2671763"/>
          <p14:tracePt t="34685" x="3490913" y="2671763"/>
          <p14:tracePt t="34692" x="3486150" y="2671763"/>
          <p14:tracePt t="34701" x="3479800" y="2671763"/>
          <p14:tracePt t="34708" x="3470275" y="2671763"/>
          <p14:tracePt t="34717" x="3454400" y="2671763"/>
          <p14:tracePt t="34724" x="3448050" y="2671763"/>
          <p14:tracePt t="34732" x="3422650" y="2671763"/>
          <p14:tracePt t="34740" x="3395663" y="2671763"/>
          <p14:tracePt t="34749" x="3363913" y="2671763"/>
          <p14:tracePt t="34756" x="3322638" y="2671763"/>
          <p14:tracePt t="34765" x="3281363" y="2671763"/>
          <p14:tracePt t="34772" x="3243263" y="2671763"/>
          <p14:tracePt t="34780" x="3197225" y="2671763"/>
          <p14:tracePt t="34789" x="3170238" y="2671763"/>
          <p14:tracePt t="34796" x="3138488" y="2671763"/>
          <p14:tracePt t="34804" x="3122613" y="2671763"/>
          <p14:tracePt t="34812" x="3097213" y="2671763"/>
          <p14:tracePt t="34819" x="3065463" y="2660650"/>
          <p14:tracePt t="34828" x="3049588" y="2651125"/>
          <p14:tracePt t="34836" x="3028950" y="2644775"/>
          <p14:tracePt t="34844" x="3013075" y="2644775"/>
          <p14:tracePt t="34852" x="2997200" y="2635250"/>
          <p14:tracePt t="34859" x="2981325" y="2635250"/>
          <p14:tracePt t="34868" x="2965450" y="2624138"/>
          <p14:tracePt t="34876" x="2949575" y="2624138"/>
          <p14:tracePt t="34885" x="2933700" y="2624138"/>
          <p14:tracePt t="34893" x="2917825" y="2624138"/>
          <p14:tracePt t="34902" x="2892425" y="2624138"/>
          <p14:tracePt t="34909" x="2865438" y="2624138"/>
          <p14:tracePt t="34917" x="2835275" y="2624138"/>
          <p14:tracePt t="34924" x="2808288" y="2624138"/>
          <p14:tracePt t="34932" x="2776538" y="2624138"/>
          <p14:tracePt t="34941" x="2755900" y="2624138"/>
          <p14:tracePt t="34948" x="2719388" y="2624138"/>
          <p14:tracePt t="34957" x="2708275" y="2624138"/>
          <p14:tracePt t="34964" x="2698750" y="2624138"/>
          <p14:tracePt t="34985" x="2692400" y="2624138"/>
          <p14:tracePt t="35188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Cryptographic Formulation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26350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Required algorithms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accent1"/>
                </a:solidFill>
              </a:rPr>
              <a:t>Required definitions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Ready to define a notion of privilege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4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4" name="Picture 3" descr="\documentclass{article}&#10;\usepackage{amsmath}&#10;\pagestyle{empty}&#10;&#10;% Vector&#10;\renewcommand{\vec}[1]{\ensuremath{{\underline{#1}}}}&#10;% Matrix&#10;\newcommand{\mat}[1]{{\ensuremath{{\mathbf{#1}}}}}&#10;&#10;\begin{document}&#10;&#10;$\mathsf{Setup}\left(\mathcal{M}_S, \mathcal{M}_M, \kappa\right),$&#10;&#10;$\mathsf{Noise}\left(\mathsf{pub},\mathsf{sk},k,\mathcal{M}_S, \mathcal{M}_M,\vec{y}_1,\dots,\vec{y}_k\right)$&#10;&#10;&#10;\end{document}" title="IguanaTex Bitmap Display">
            <a:extLst>
              <a:ext uri="{FF2B5EF4-FFF2-40B4-BE49-F238E27FC236}">
                <a16:creationId xmlns:a16="http://schemas.microsoft.com/office/drawing/2014/main" id="{8B51F626-301A-4BCD-AE90-34DC12A922A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81" y="1650045"/>
            <a:ext cx="3377982" cy="587580"/>
          </a:xfrm>
          <a:prstGeom prst="rect">
            <a:avLst/>
          </a:prstGeom>
        </p:spPr>
      </p:pic>
      <p:pic>
        <p:nvPicPr>
          <p:cNvPr id="40" name="Picture 39" descr="\documentclass{article}&#10;\usepackage{amsmath}&#10;\usepackage{amsfonts}&#10;\pagestyle{empty}&#10;&#10;\renewcommand{\vec}[1]{\ensuremath{{\underline{#1}}}}&#10;\newcommand{\mat}[1]{{\ensuremath{{\mathbf{#1}}}}}&#10;&#10;\begin{document}&#10;$\mathit{estimator},$&#10;&#10;$\mathsf{neglCov}_m(\kappa):\mathbb{N}\rightarrow \mathbb{R}^{m\times m}$&#10;\end{document}" title="IguanaTex Bitmap Display">
            <a:extLst>
              <a:ext uri="{FF2B5EF4-FFF2-40B4-BE49-F238E27FC236}">
                <a16:creationId xmlns:a16="http://schemas.microsoft.com/office/drawing/2014/main" id="{A79BC644-C464-46FF-952B-9D962ECEA3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81" y="2905876"/>
            <a:ext cx="2267427" cy="426667"/>
          </a:xfrm>
          <a:prstGeom prst="rect">
            <a:avLst/>
          </a:prstGeom>
        </p:spPr>
      </p:pic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B50D83D-1F00-4F1D-9417-A0EBF87AD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83790"/>
              </p:ext>
            </p:extLst>
          </p:nvPr>
        </p:nvGraphicFramePr>
        <p:xfrm>
          <a:off x="5671126" y="1189048"/>
          <a:ext cx="2330638" cy="2595880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703769">
                  <a:extLst>
                    <a:ext uri="{9D8B030D-6E8A-4147-A177-3AD203B41FA5}">
                      <a16:colId xmlns:a16="http://schemas.microsoft.com/office/drawing/2014/main" val="2908070970"/>
                    </a:ext>
                  </a:extLst>
                </a:gridCol>
                <a:gridCol w="626869">
                  <a:extLst>
                    <a:ext uri="{9D8B030D-6E8A-4147-A177-3AD203B41FA5}">
                      <a16:colId xmlns:a16="http://schemas.microsoft.com/office/drawing/2014/main" val="3417051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System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263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Measurement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767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Security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387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Public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82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Secret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07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Timestep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85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Measurement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20025"/>
                  </a:ext>
                </a:extLst>
              </a:tr>
            </a:tbl>
          </a:graphicData>
        </a:graphic>
      </p:graphicFrame>
      <p:pic>
        <p:nvPicPr>
          <p:cNvPr id="42" name="Picture 41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hcal{M}_S&#10;\end{equation*}&#10;\end{document}" title="IguanaTex Bitmap Display">
            <a:extLst>
              <a:ext uri="{FF2B5EF4-FFF2-40B4-BE49-F238E27FC236}">
                <a16:creationId xmlns:a16="http://schemas.microsoft.com/office/drawing/2014/main" id="{A56D1398-BC24-40DB-9444-329F26859D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10" y="1306574"/>
            <a:ext cx="338895" cy="175543"/>
          </a:xfrm>
          <a:prstGeom prst="rect">
            <a:avLst/>
          </a:prstGeom>
        </p:spPr>
      </p:pic>
      <p:pic>
        <p:nvPicPr>
          <p:cNvPr id="45" name="Picture 44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hcal{M}_M&#10;\end{equation*}&#10;\end{document}" title="IguanaTex Bitmap Display">
            <a:extLst>
              <a:ext uri="{FF2B5EF4-FFF2-40B4-BE49-F238E27FC236}">
                <a16:creationId xmlns:a16="http://schemas.microsoft.com/office/drawing/2014/main" id="{5D5F3DC4-F8C9-4362-BDAC-6C7739062DC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41" y="1660961"/>
            <a:ext cx="399847" cy="173105"/>
          </a:xfrm>
          <a:prstGeom prst="rect">
            <a:avLst/>
          </a:prstGeom>
        </p:spPr>
      </p:pic>
      <p:pic>
        <p:nvPicPr>
          <p:cNvPr id="48" name="Picture 47" descr="\documentclass{article}&#10;\usepackage{amsmath}&#10;\usepackage{amsfonts}&#10;\pagestyle{empty}&#10;&#10;\renewcommand{\vec}[1]{\ensuremath{{\underline{#1}}}}&#10;\newcommand{\mat}[1]{{\ensuremath{{\mathbf{#1}}}}}&#10;&#10;\begin{document}&#10;\begin{equation*}&#10;\kappa&#10;\end{equation*}&#10;\end{document}" title="IguanaTex Bitmap Display">
            <a:extLst>
              <a:ext uri="{FF2B5EF4-FFF2-40B4-BE49-F238E27FC236}">
                <a16:creationId xmlns:a16="http://schemas.microsoft.com/office/drawing/2014/main" id="{709CB758-F9C0-4992-B6F9-53E71F9DD8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826" y="2083970"/>
            <a:ext cx="99962" cy="92648"/>
          </a:xfrm>
          <a:prstGeom prst="rect">
            <a:avLst/>
          </a:prstGeom>
        </p:spPr>
      </p:pic>
      <p:pic>
        <p:nvPicPr>
          <p:cNvPr id="51" name="Picture 50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hsf{pub}&#10;\end{equation*}&#10;\end{document}" title="IguanaTex Bitmap Display">
            <a:extLst>
              <a:ext uri="{FF2B5EF4-FFF2-40B4-BE49-F238E27FC236}">
                <a16:creationId xmlns:a16="http://schemas.microsoft.com/office/drawing/2014/main" id="{02BEEA1C-F5FE-4B74-A0FF-A993CDEDD86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06" y="2397387"/>
            <a:ext cx="291353" cy="179201"/>
          </a:xfrm>
          <a:prstGeom prst="rect">
            <a:avLst/>
          </a:prstGeom>
        </p:spPr>
      </p:pic>
      <p:pic>
        <p:nvPicPr>
          <p:cNvPr id="54" name="Picture 53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hsf{sk}&#10;\end{equation*}&#10;\end{document}" title="IguanaTex Bitmap Display">
            <a:extLst>
              <a:ext uri="{FF2B5EF4-FFF2-40B4-BE49-F238E27FC236}">
                <a16:creationId xmlns:a16="http://schemas.microsoft.com/office/drawing/2014/main" id="{8CB16841-3CA1-4163-AA6B-839D0514108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09" y="2781220"/>
            <a:ext cx="169448" cy="142629"/>
          </a:xfrm>
          <a:prstGeom prst="rect">
            <a:avLst/>
          </a:prstGeom>
        </p:spPr>
      </p:pic>
      <p:pic>
        <p:nvPicPr>
          <p:cNvPr id="57" name="Picture 56" descr="\documentclass{article}&#10;\usepackage{amsmath}&#10;\usepackage{amsfonts}&#10;\pagestyle{empty}&#10;&#10;\renewcommand{\vec}[1]{\ensuremath{{\underline{#1}}}}&#10;\newcommand{\mat}[1]{{\ensuremath{{\mathbf{#1}}}}}&#10;&#10;\begin{document}&#10;\begin{equation*}&#10;k&#10;\end{equation*}&#10;\end{document}" title="IguanaTex Bitmap Display">
            <a:extLst>
              <a:ext uri="{FF2B5EF4-FFF2-40B4-BE49-F238E27FC236}">
                <a16:creationId xmlns:a16="http://schemas.microsoft.com/office/drawing/2014/main" id="{46BDF90C-6559-426A-A8B1-5C7CC014C5F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09" y="3155725"/>
            <a:ext cx="92648" cy="142629"/>
          </a:xfrm>
          <a:prstGeom prst="rect">
            <a:avLst/>
          </a:prstGeom>
        </p:spPr>
      </p:pic>
      <p:pic>
        <p:nvPicPr>
          <p:cNvPr id="60" name="Picture 59" descr="\documentclass{article}&#10;\usepackage{amsmath}&#10;\usepackage{amsfonts}&#10;\pagestyle{empty}&#10;&#10;\renewcommand{\vec}[1]{\ensuremath{{\underline{#1}}}}&#10;\newcommand{\mat}[1]{{\ensuremath{{\mathbf{#1}}}}}&#10;&#10;\begin{document}&#10;\begin{equation*}&#10;\vec{y}_k&#10;\end{equation*}&#10;\end{document}" title="IguanaTex Bitmap Display">
            <a:extLst>
              <a:ext uri="{FF2B5EF4-FFF2-40B4-BE49-F238E27FC236}">
                <a16:creationId xmlns:a16="http://schemas.microsoft.com/office/drawing/2014/main" id="{65FFDAB5-9DF3-45DA-8E33-5F537CD5C4D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975" y="3529492"/>
            <a:ext cx="186515" cy="18042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5DA35AA-345B-4ADA-8624-E80DF4E0C90B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534400" y="51434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3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97"/>
    </mc:Choice>
    <mc:Fallback>
      <p:transition spd="slow" advTm="542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652" x="5857875" y="1008063"/>
          <p14:tracePt t="35656" x="5794375" y="1008063"/>
          <p14:tracePt t="35665" x="5741988" y="1008063"/>
          <p14:tracePt t="35673" x="5684838" y="1008063"/>
          <p14:tracePt t="35681" x="5627688" y="1008063"/>
          <p14:tracePt t="35688" x="5564188" y="1008063"/>
          <p14:tracePt t="35696" x="5516563" y="1008063"/>
          <p14:tracePt t="35704" x="5484813" y="1008063"/>
          <p14:tracePt t="35712" x="5468938" y="1008063"/>
          <p14:tracePt t="35721" x="5443538" y="1008063"/>
          <p14:tracePt t="35728" x="5438775" y="1008063"/>
          <p14:tracePt t="35808" x="5432425" y="1008063"/>
          <p14:tracePt t="35817" x="5427663" y="1017588"/>
          <p14:tracePt t="35824" x="5427663" y="1044575"/>
          <p14:tracePt t="35832" x="5427663" y="1085850"/>
          <p14:tracePt t="35842" x="5427663" y="1133475"/>
          <p14:tracePt t="35848" x="5427663" y="1206500"/>
          <p14:tracePt t="35856" x="5427663" y="1327150"/>
          <p14:tracePt t="35865" x="5427663" y="1454150"/>
          <p14:tracePt t="35873" x="5411788" y="1631950"/>
          <p14:tracePt t="35881" x="5411788" y="1831975"/>
          <p14:tracePt t="35889" x="5411788" y="2016125"/>
          <p14:tracePt t="35897" x="5411788" y="2189163"/>
          <p14:tracePt t="35905" x="5411788" y="2355850"/>
          <p14:tracePt t="35913" x="5411788" y="2503488"/>
          <p14:tracePt t="35920" x="5411788" y="2613025"/>
          <p14:tracePt t="35929" x="5411788" y="2676525"/>
          <p14:tracePt t="35936" x="5416550" y="2749550"/>
          <p14:tracePt t="35945" x="5427663" y="2813050"/>
          <p14:tracePt t="35952" x="5438775" y="2870200"/>
          <p14:tracePt t="35960" x="5448300" y="2913063"/>
          <p14:tracePt t="35969" x="5475288" y="2970213"/>
          <p14:tracePt t="35976" x="5484813" y="3013075"/>
          <p14:tracePt t="35993" x="5516563" y="3127375"/>
          <p14:tracePt t="36001" x="5532438" y="3186113"/>
          <p14:tracePt t="36009" x="5532438" y="3227388"/>
          <p14:tracePt t="36017" x="5543550" y="3286125"/>
          <p14:tracePt t="36025" x="5543550" y="3338513"/>
          <p14:tracePt t="36032" x="5553075" y="3390900"/>
          <p14:tracePt t="36042" x="5553075" y="3448050"/>
          <p14:tracePt t="36049" x="5553075" y="3511550"/>
          <p14:tracePt t="36058" x="5553075" y="3563938"/>
          <p14:tracePt t="36065" x="5553075" y="3632200"/>
          <p14:tracePt t="36073" x="5553075" y="3705225"/>
          <p14:tracePt t="36080" x="5553075" y="3778250"/>
          <p14:tracePt t="36089" x="5553075" y="3841750"/>
          <p14:tracePt t="36097" x="5553075" y="3905250"/>
          <p14:tracePt t="36104" x="5568950" y="3962400"/>
          <p14:tracePt t="36112" x="5575300" y="3998913"/>
          <p14:tracePt t="36120" x="5580063" y="4035425"/>
          <p14:tracePt t="36129" x="5584825" y="4046538"/>
          <p14:tracePt t="36136" x="5584825" y="4051300"/>
          <p14:tracePt t="36145" x="5584825" y="4057650"/>
          <p14:tracePt t="36225" x="5584825" y="4073525"/>
          <p14:tracePt t="36232" x="5584825" y="4083050"/>
          <p14:tracePt t="36241" x="5584825" y="4087813"/>
          <p14:tracePt t="36257" x="5584825" y="4094163"/>
          <p14:tracePt t="36313" x="5595938" y="4098925"/>
          <p14:tracePt t="36320" x="5616575" y="4098925"/>
          <p14:tracePt t="36328" x="5653088" y="4098925"/>
          <p14:tracePt t="36336" x="5680075" y="4094163"/>
          <p14:tracePt t="36345" x="5726113" y="4083050"/>
          <p14:tracePt t="36352" x="5800725" y="4078288"/>
          <p14:tracePt t="36361" x="5889625" y="4073525"/>
          <p14:tracePt t="36369" x="6015038" y="4073525"/>
          <p14:tracePt t="36376" x="6172200" y="4073525"/>
          <p14:tracePt t="36386" x="6362700" y="4073525"/>
          <p14:tracePt t="36392" x="6561138" y="4073525"/>
          <p14:tracePt t="36401" x="6761163" y="4073525"/>
          <p14:tracePt t="36409" x="6970713" y="4073525"/>
          <p14:tracePt t="36418" x="7170738" y="4073525"/>
          <p14:tracePt t="36425" x="7359650" y="4073525"/>
          <p14:tracePt t="36433" x="7527925" y="4073525"/>
          <p14:tracePt t="36441" x="7685088" y="4073525"/>
          <p14:tracePt t="36449" x="7815263" y="4073525"/>
          <p14:tracePt t="36456" x="7931150" y="4073525"/>
          <p14:tracePt t="36464" x="7999413" y="4073525"/>
          <p14:tracePt t="36472" x="8067675" y="4073525"/>
          <p14:tracePt t="36480" x="8126413" y="4073525"/>
          <p14:tracePt t="36489" x="8167688" y="4073525"/>
          <p14:tracePt t="36497" x="8194675" y="4073525"/>
          <p14:tracePt t="36505" x="8204200" y="4073525"/>
          <p14:tracePt t="36681" x="8215313" y="4073525"/>
          <p14:tracePt t="36689" x="8231188" y="4067175"/>
          <p14:tracePt t="36696" x="8231188" y="4057650"/>
          <p14:tracePt t="36705" x="8240713" y="4046538"/>
          <p14:tracePt t="36712" x="8251825" y="4030663"/>
          <p14:tracePt t="36720" x="8262938" y="4025900"/>
          <p14:tracePt t="36728" x="8262938" y="4019550"/>
          <p14:tracePt t="36737" x="8262938" y="4014788"/>
          <p14:tracePt t="36744" x="8262938" y="4010025"/>
          <p14:tracePt t="36753" x="8267700" y="3989388"/>
          <p14:tracePt t="36760" x="8267700" y="3973513"/>
          <p14:tracePt t="36769" x="8267700" y="3957638"/>
          <p14:tracePt t="36776" x="8267700" y="3930650"/>
          <p14:tracePt t="36785" x="8277225" y="3889375"/>
          <p14:tracePt t="36793" x="8277225" y="3830638"/>
          <p14:tracePt t="36801" x="8277225" y="3762375"/>
          <p14:tracePt t="36808" x="8277225" y="3679825"/>
          <p14:tracePt t="36817" x="8283575" y="3616325"/>
          <p14:tracePt t="36826" x="8304213" y="3505200"/>
          <p14:tracePt t="36832" x="8304213" y="3406775"/>
          <p14:tracePt t="36840" x="8320088" y="3286125"/>
          <p14:tracePt t="36849" x="8335963" y="3159125"/>
          <p14:tracePt t="36857" x="8351838" y="3028950"/>
          <p14:tracePt t="36865" x="8351838" y="2897188"/>
          <p14:tracePt t="36872" x="8351838" y="2797175"/>
          <p14:tracePt t="36882" x="8351838" y="2697163"/>
          <p14:tracePt t="36888" x="8351838" y="2598738"/>
          <p14:tracePt t="36897" x="8351838" y="2482850"/>
          <p14:tracePt t="36905" x="8351838" y="2351088"/>
          <p14:tracePt t="36914" x="8351838" y="2225675"/>
          <p14:tracePt t="36921" x="8351838" y="2093913"/>
          <p14:tracePt t="36928" x="8351838" y="1978025"/>
          <p14:tracePt t="36937" x="8351838" y="1836738"/>
          <p14:tracePt t="36944" x="8351838" y="1736725"/>
          <p14:tracePt t="36953" x="8351838" y="1622425"/>
          <p14:tracePt t="36960" x="8377238" y="1495425"/>
          <p14:tracePt t="36968" x="8383588" y="1422400"/>
          <p14:tracePt t="36977" x="8393113" y="1333500"/>
          <p14:tracePt t="36985" x="8404225" y="1258888"/>
          <p14:tracePt t="36992" x="8420100" y="1190625"/>
          <p14:tracePt t="37000" x="8429625" y="1128713"/>
          <p14:tracePt t="37008" x="8429625" y="1065213"/>
          <p14:tracePt t="37017" x="8429625" y="1023938"/>
          <p14:tracePt t="37026" x="8429625" y="981075"/>
          <p14:tracePt t="37032" x="8429625" y="944563"/>
          <p14:tracePt t="37040" x="8429625" y="923925"/>
          <p14:tracePt t="37049" x="8429625" y="919163"/>
          <p14:tracePt t="37057" x="8429625" y="903288"/>
          <p14:tracePt t="37320" x="8429625" y="896938"/>
          <p14:tracePt t="37329" x="8377238" y="896938"/>
          <p14:tracePt t="37336" x="8240713" y="896938"/>
          <p14:tracePt t="37345" x="7983538" y="896938"/>
          <p14:tracePt t="37352" x="7673975" y="896938"/>
          <p14:tracePt t="37360" x="7375525" y="896938"/>
          <p14:tracePt t="37369" x="7107238" y="896938"/>
          <p14:tracePt t="37377" x="6877050" y="896938"/>
          <p14:tracePt t="37385" x="6718300" y="896938"/>
          <p14:tracePt t="37392" x="6608763" y="896938"/>
          <p14:tracePt t="37401" x="6551613" y="896938"/>
          <p14:tracePt t="37410" x="6519863" y="903288"/>
          <p14:tracePt t="37417" x="6503988" y="912813"/>
          <p14:tracePt t="37425" x="6492875" y="919163"/>
          <p14:tracePt t="3760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Cryptographic Formulation cont.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>
            <a:normAutofit/>
          </a:bodyPr>
          <a:lstStyle/>
          <a:p>
            <a:r>
              <a:rPr lang="de-DE" dirty="0"/>
              <a:t>Notion of privilege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Note that the above could be guaranteed in practice only when models are exact</a:t>
            </a:r>
          </a:p>
          <a:p>
            <a:endParaRPr lang="en-AU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17" name="Picture 16" descr="\documentclass{article}&#10;\usepackage{amsmath}&#10;\usepackage{amsfonts}&#10;\usepackage{geometry}&#10;&#10;\geometry{textwidth=20cm}&#10;\pagestyle{empty}&#10;&#10;\renewcommand{\vec}[1]{\ensuremath{{\underline{#1}}}}&#10;\newcommand{\mat}[1]{{\ensuremath{{\mathbf{#1}}}}}&#10;&#10;\begin{document}&#10;&#10;$(\mathsf{Setup},\mathsf{Noise})$ meets \textit{$\{\mat{D}_1,\mat{D}_2,\dots\}$-Covariance Privilege for Models $\mathcal{M}_S$ and $\mathcal{M}_M$}&#10;\end{document}" title="IguanaTex Bitmap Display">
            <a:extLst>
              <a:ext uri="{FF2B5EF4-FFF2-40B4-BE49-F238E27FC236}">
                <a16:creationId xmlns:a16="http://schemas.microsoft.com/office/drawing/2014/main" id="{A2B4B3B1-CA0D-44FE-99AD-B48159F872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51" y="1833056"/>
            <a:ext cx="7199694" cy="203581"/>
          </a:xfrm>
          <a:prstGeom prst="rect">
            <a:avLst/>
          </a:prstGeom>
        </p:spPr>
      </p:pic>
      <p:pic>
        <p:nvPicPr>
          <p:cNvPr id="30" name="Picture 29" descr="\documentclass{article}&#10;\usepackage{amsmath}&#10;\usepackage{amsfonts}&#10;\pagestyle{empty}&#10;&#10;\renewcommand{\vec}[1]{\ensuremath{{\underline{#1}}}}&#10;\newcommand{\mat}[1]{{\ensuremath{{\mathbf{#1}}}}}&#10;&#10;\begin{document}&#10;\begin{equation*}&#10;\begin{split}&#10;         &amp;\mathsf{Cov}\left[\mathcal{A}\left(k, \kappa, \mathsf{pub}, \mathcal{M}_S, \mathcal{M}_M, \vec{y}^\prime_1,\dots,\vec{y}^\prime_k\right) - \vec{x}_k \right]\\&#10;         &amp;-\mathsf{Cov}\left[\mathcal{A}^\prime\left(k, \kappa, \mathsf{pub}, \mathcal{M}_S, \mathcal{M}_M, \vec{y}_1,\dots,\vec{y}_k\right) - \vec{x}_k \right]\\&#10;         &amp;\quad\succeq \mat{D}_k + \mathsf{neglCov}_m(\kappa)&#10;      \end{split}&#10;\end{equation*}&#10;\end{document}" title="IguanaTex Bitmap Display">
            <a:extLst>
              <a:ext uri="{FF2B5EF4-FFF2-40B4-BE49-F238E27FC236}">
                <a16:creationId xmlns:a16="http://schemas.microsoft.com/office/drawing/2014/main" id="{79D2B5A2-CF8D-4BD4-A81C-B877D6C7F2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627" y="2586918"/>
            <a:ext cx="4292742" cy="1103433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fonts}&#10;\pagestyle{empty}&#10;&#10;\renewcommand{\vec}[1]{\ensuremath{{\underline{#1}}}}&#10;\newcommand{\mat}[1]{{\ensuremath{{\mathbf{#1}}}}}&#10;&#10;\begin{document}&#10;if for any PPT estimator $\mathcal{A}$, there exists a PPT estimator $\mathcal{A}^\prime$, such that&#10;\end{document}" title="IguanaTex Bitmap Display">
            <a:extLst>
              <a:ext uri="{FF2B5EF4-FFF2-40B4-BE49-F238E27FC236}">
                <a16:creationId xmlns:a16="http://schemas.microsoft.com/office/drawing/2014/main" id="{F28E7AF7-337F-46F9-95BA-AB64CF6AE1D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55" y="2214863"/>
            <a:ext cx="6341485" cy="19382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D56EA6-83A4-4F4C-80E0-5056739FEC3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34400" y="5143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8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953"/>
    </mc:Choice>
    <mc:Fallback>
      <p:transition spd="slow" advTm="92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764" x="903288" y="2136775"/>
          <p14:tracePt t="7929" x="908050" y="2136775"/>
          <p14:tracePt t="7945" x="912813" y="2136775"/>
          <p14:tracePt t="7961" x="919163" y="2136775"/>
          <p14:tracePt t="7976" x="928688" y="2136775"/>
          <p14:tracePt t="7984" x="935038" y="2136775"/>
          <p14:tracePt t="8000" x="944563" y="2136775"/>
          <p14:tracePt t="8010" x="949325" y="2136775"/>
          <p14:tracePt t="8017" x="955675" y="2141538"/>
          <p14:tracePt t="8040" x="960438" y="2146300"/>
          <p14:tracePt t="8049" x="965200" y="2146300"/>
          <p14:tracePt t="8065" x="976313" y="2146300"/>
          <p14:tracePt t="8073" x="981075" y="2146300"/>
          <p14:tracePt t="8089" x="996950" y="2146300"/>
          <p14:tracePt t="8104" x="1003300" y="2146300"/>
          <p14:tracePt t="8113" x="1008063" y="2146300"/>
          <p14:tracePt t="8120" x="1012825" y="2146300"/>
          <p14:tracePt t="8129" x="1017588" y="2146300"/>
          <p14:tracePt t="8137" x="1023938" y="2146300"/>
          <p14:tracePt t="8145" x="1028700" y="2146300"/>
          <p14:tracePt t="8161" x="1044575" y="2146300"/>
          <p14:tracePt t="8177" x="1049338" y="2146300"/>
          <p14:tracePt t="8186" x="1060450" y="2146300"/>
          <p14:tracePt t="8192" x="1071563" y="2146300"/>
          <p14:tracePt t="8201" x="1081088" y="2146300"/>
          <p14:tracePt t="8209" x="1096963" y="2146300"/>
          <p14:tracePt t="8217" x="1112838" y="2146300"/>
          <p14:tracePt t="8226" x="1123950" y="2146300"/>
          <p14:tracePt t="8233" x="1139825" y="2146300"/>
          <p14:tracePt t="8241" x="1160463" y="2146300"/>
          <p14:tracePt t="8249" x="1181100" y="2146300"/>
          <p14:tracePt t="8257" x="1201738" y="2146300"/>
          <p14:tracePt t="8264" x="1217613" y="2146300"/>
          <p14:tracePt t="8273" x="1244600" y="2146300"/>
          <p14:tracePt t="8281" x="1281113" y="2146300"/>
          <p14:tracePt t="8288" x="1317625" y="2146300"/>
          <p14:tracePt t="8296" x="1349375" y="2146300"/>
          <p14:tracePt t="8305" x="1385888" y="2146300"/>
          <p14:tracePt t="8313" x="1427163" y="2146300"/>
          <p14:tracePt t="8320" x="1470025" y="2146300"/>
          <p14:tracePt t="8328" x="1511300" y="2146300"/>
          <p14:tracePt t="8337" x="1554163" y="2146300"/>
          <p14:tracePt t="8345" x="1595438" y="2146300"/>
          <p14:tracePt t="8353" x="1631950" y="2146300"/>
          <p14:tracePt t="8360" x="1668463" y="2157413"/>
          <p14:tracePt t="8369" x="1695450" y="2157413"/>
          <p14:tracePt t="8376" x="1727200" y="2157413"/>
          <p14:tracePt t="8385" x="1758950" y="2162175"/>
          <p14:tracePt t="8393" x="1774825" y="2162175"/>
          <p14:tracePt t="8400" x="1800225" y="2162175"/>
          <p14:tracePt t="8410" x="1827213" y="2162175"/>
          <p14:tracePt t="8417" x="1843088" y="2162175"/>
          <p14:tracePt t="8426" x="1868488" y="2162175"/>
          <p14:tracePt t="8433" x="1884363" y="2162175"/>
          <p14:tracePt t="8441" x="1900238" y="2162175"/>
          <p14:tracePt t="8449" x="1916113" y="2162175"/>
          <p14:tracePt t="8456" x="1931988" y="2162175"/>
          <p14:tracePt t="8466" x="1947863" y="2162175"/>
          <p14:tracePt t="8473" x="1963738" y="2162175"/>
          <p14:tracePt t="8481" x="1979613" y="2162175"/>
          <p14:tracePt t="8488" x="2005013" y="2162175"/>
          <p14:tracePt t="8498" x="2036763" y="2162175"/>
          <p14:tracePt t="8505" x="2062163" y="2162175"/>
          <p14:tracePt t="8512" x="2089150" y="2162175"/>
          <p14:tracePt t="8520" x="2105025" y="2162175"/>
          <p14:tracePt t="8528" x="2125663" y="2173288"/>
          <p14:tracePt t="8537" x="2146300" y="2178050"/>
          <p14:tracePt t="8544" x="2152650" y="2182813"/>
          <p14:tracePt t="8552" x="2157413" y="2182813"/>
          <p14:tracePt t="8721" x="2162175" y="2182813"/>
          <p14:tracePt t="8729" x="2168525" y="2178050"/>
          <p14:tracePt t="9362" x="0" y="0"/>
        </p14:tracePtLst>
        <p14:tracePtLst>
          <p14:tracePt t="10451" x="2803525" y="2078038"/>
          <p14:tracePt t="10457" x="2808288" y="2078038"/>
          <p14:tracePt t="10497" x="2813050" y="2078038"/>
          <p14:tracePt t="10512" x="2824163" y="2078038"/>
          <p14:tracePt t="10528" x="2828925" y="2078038"/>
          <p14:tracePt t="10545" x="2835275" y="2078038"/>
          <p14:tracePt t="10553" x="2840038" y="2078038"/>
          <p14:tracePt t="10561" x="2840038" y="2084388"/>
          <p14:tracePt t="10579" x="2849563" y="2084388"/>
          <p14:tracePt t="10595" x="2855913" y="2084388"/>
          <p14:tracePt t="10601" x="2860675" y="2084388"/>
          <p14:tracePt t="10609" x="2865438" y="2084388"/>
          <p14:tracePt t="10625" x="2876550" y="2084388"/>
          <p14:tracePt t="10633" x="2881313" y="2084388"/>
          <p14:tracePt t="10640" x="2887663" y="2084388"/>
          <p14:tracePt t="10657" x="2897188" y="2084388"/>
          <p14:tracePt t="10674" x="2903538" y="2089150"/>
          <p14:tracePt t="10680" x="2908300" y="2089150"/>
          <p14:tracePt t="10689" x="2917825" y="2089150"/>
          <p14:tracePt t="10705" x="2924175" y="2089150"/>
          <p14:tracePt t="10712" x="2928938" y="2089150"/>
          <p14:tracePt t="10720" x="2933700" y="2089150"/>
          <p14:tracePt t="10728" x="2944813" y="2089150"/>
          <p14:tracePt t="10737" x="2949575" y="2089150"/>
          <p14:tracePt t="10745" x="2955925" y="2089150"/>
          <p14:tracePt t="10753" x="2971800" y="2089150"/>
          <p14:tracePt t="10761" x="2976563" y="2089150"/>
          <p14:tracePt t="10769" x="2986088" y="2089150"/>
          <p14:tracePt t="10780" x="2992438" y="2089150"/>
          <p14:tracePt t="10785" x="2997200" y="2089150"/>
          <p14:tracePt t="10794" x="3008313" y="2089150"/>
          <p14:tracePt t="10817" x="3013075" y="2089150"/>
          <p14:tracePt t="10825" x="3017838" y="2089150"/>
          <p14:tracePt t="10833" x="3024188" y="2089150"/>
          <p14:tracePt t="10840" x="3033713" y="2089150"/>
          <p14:tracePt t="10849" x="3038475" y="2089150"/>
          <p14:tracePt t="10857" x="3044825" y="2089150"/>
          <p14:tracePt t="10865" x="3054350" y="2093913"/>
          <p14:tracePt t="10873" x="3060700" y="2093913"/>
          <p14:tracePt t="10881" x="3065463" y="2093913"/>
          <p14:tracePt t="10889" x="3076575" y="2093913"/>
          <p14:tracePt t="10897" x="3086100" y="2093913"/>
          <p14:tracePt t="10913" x="3097213" y="2093913"/>
          <p14:tracePt t="10921" x="3101975" y="2093913"/>
          <p14:tracePt t="10928" x="3106738" y="2093913"/>
          <p14:tracePt t="10938" x="3113088" y="2093913"/>
          <p14:tracePt t="10945" x="3122613" y="2093913"/>
          <p14:tracePt t="10953" x="3128963" y="2093913"/>
          <p14:tracePt t="10969" x="3133725" y="2093913"/>
          <p14:tracePt t="10985" x="3144838" y="2093913"/>
          <p14:tracePt t="11011" x="3149600" y="2093913"/>
          <p14:tracePt t="11016" x="3160713" y="2098675"/>
          <p14:tracePt t="11033" x="3165475" y="2098675"/>
          <p14:tracePt t="11049" x="3170238" y="2098675"/>
          <p14:tracePt t="11056" x="3175000" y="2098675"/>
          <p14:tracePt t="11073" x="3181350" y="2098675"/>
          <p14:tracePt t="11081" x="3190875" y="2109788"/>
          <p14:tracePt t="11089" x="3197225" y="2109788"/>
          <p14:tracePt t="11096" x="3201988" y="2109788"/>
          <p14:tracePt t="11112" x="3213100" y="2109788"/>
          <p14:tracePt t="11121" x="3217863" y="2109788"/>
          <p14:tracePt t="11129" x="3222625" y="2109788"/>
          <p14:tracePt t="11145" x="3228975" y="2109788"/>
          <p14:tracePt t="11154" x="3238500" y="2109788"/>
          <p14:tracePt t="11161" x="3243263" y="2109788"/>
          <p14:tracePt t="11169" x="3249613" y="2114550"/>
          <p14:tracePt t="11179" x="3259138" y="2114550"/>
          <p14:tracePt t="11185" x="3265488" y="2114550"/>
          <p14:tracePt t="11193" x="3270250" y="2114550"/>
          <p14:tracePt t="11200" x="3286125" y="2114550"/>
          <p14:tracePt t="11209" x="3297238" y="2125663"/>
          <p14:tracePt t="11217" x="3302000" y="2125663"/>
          <p14:tracePt t="11225" x="3317875" y="2125663"/>
          <p14:tracePt t="11234" x="3322638" y="2125663"/>
          <p14:tracePt t="11241" x="3338513" y="2125663"/>
          <p14:tracePt t="11248" x="3349625" y="2125663"/>
          <p14:tracePt t="11257" x="3363913" y="2125663"/>
          <p14:tracePt t="11264" x="3370263" y="2125663"/>
          <p14:tracePt t="11273" x="3375025" y="2125663"/>
          <p14:tracePt t="11281" x="3379788" y="2125663"/>
          <p14:tracePt t="11289" x="3390900" y="2125663"/>
          <p14:tracePt t="11297" x="3395663" y="2125663"/>
          <p14:tracePt t="11304" x="3402013" y="2125663"/>
          <p14:tracePt t="11312" x="3406775" y="2125663"/>
          <p14:tracePt t="11321" x="3422650" y="2125663"/>
          <p14:tracePt t="11328" x="3432175" y="2125663"/>
          <p14:tracePt t="11337" x="3448050" y="2125663"/>
          <p14:tracePt t="11345" x="3454400" y="2125663"/>
          <p14:tracePt t="11353" x="3459163" y="2125663"/>
          <p14:tracePt t="11362" x="3475038" y="2125663"/>
          <p14:tracePt t="11369" x="3486150" y="2125663"/>
          <p14:tracePt t="11377" x="3490913" y="2125663"/>
          <p14:tracePt t="11385" x="3506788" y="2125663"/>
          <p14:tracePt t="11393" x="3511550" y="2125663"/>
          <p14:tracePt t="11402" x="3516313" y="2125663"/>
          <p14:tracePt t="11409" x="3527425" y="2125663"/>
          <p14:tracePt t="11417" x="3532188" y="2125663"/>
          <p14:tracePt t="11424" x="3538538" y="2125663"/>
          <p14:tracePt t="11434" x="3548063" y="2130425"/>
          <p14:tracePt t="11440" x="3554413" y="2130425"/>
          <p14:tracePt t="11449" x="3559175" y="2130425"/>
          <p14:tracePt t="11457" x="3575050" y="2130425"/>
          <p14:tracePt t="11465" x="3584575" y="2130425"/>
          <p14:tracePt t="11473" x="3595688" y="2130425"/>
          <p14:tracePt t="11480" x="3611563" y="2136775"/>
          <p14:tracePt t="11489" x="3632200" y="2141538"/>
          <p14:tracePt t="11497" x="3636963" y="2141538"/>
          <p14:tracePt t="11505" x="3652838" y="2141538"/>
          <p14:tracePt t="11512" x="3663950" y="2141538"/>
          <p14:tracePt t="11520" x="3675063" y="2141538"/>
          <p14:tracePt t="11529" x="3684588" y="2141538"/>
          <p14:tracePt t="11537" x="3695700" y="2141538"/>
          <p14:tracePt t="11553" x="3705225" y="2141538"/>
          <p14:tracePt t="11561" x="3711575" y="2141538"/>
          <p14:tracePt t="11569" x="3716338" y="2141538"/>
          <p14:tracePt t="11577" x="3732213" y="2141538"/>
          <p14:tracePt t="11585" x="3736975" y="2141538"/>
          <p14:tracePt t="11592" x="3748088" y="2141538"/>
          <p14:tracePt t="11600" x="3752850" y="2141538"/>
          <p14:tracePt t="11609" x="3757613" y="2141538"/>
          <p14:tracePt t="11617" x="3763963" y="2141538"/>
          <p14:tracePt t="11624" x="3773488" y="2141538"/>
          <p14:tracePt t="11633" x="3779838" y="2141538"/>
          <p14:tracePt t="11640" x="3784600" y="2141538"/>
          <p14:tracePt t="11649" x="3795713" y="2141538"/>
          <p14:tracePt t="11664" x="3800475" y="2141538"/>
          <p14:tracePt t="11680" x="3805238" y="2141538"/>
          <p14:tracePt t="11689" x="3811588" y="2141538"/>
          <p14:tracePt t="11704" x="3821113" y="2141538"/>
          <p14:tracePt t="11712" x="3825875" y="2141538"/>
          <p14:tracePt t="11720" x="3832225" y="2141538"/>
          <p14:tracePt t="11737" x="3836988" y="2141538"/>
          <p14:tracePt t="11753" x="3848100" y="2141538"/>
          <p14:tracePt t="11762" x="3852863" y="2141538"/>
          <p14:tracePt t="11809" x="3857625" y="2141538"/>
          <p14:tracePt t="11833" x="3863975" y="2141538"/>
          <p14:tracePt t="11856" x="3894138" y="2146300"/>
          <p14:tracePt t="11873" x="3900488" y="2146300"/>
          <p14:tracePt t="11889" x="3905250" y="2157413"/>
          <p14:tracePt t="11905" x="3916363" y="2157413"/>
          <p14:tracePt t="11912" x="3921125" y="2157413"/>
          <p14:tracePt t="11928" x="3925888" y="2157413"/>
          <p14:tracePt t="11937" x="3937000" y="2157413"/>
          <p14:tracePt t="11945" x="3941763" y="2157413"/>
          <p14:tracePt t="11961" x="3948113" y="2157413"/>
          <p14:tracePt t="11969" x="3952875" y="2157413"/>
          <p14:tracePt t="11985" x="3962400" y="2157413"/>
          <p14:tracePt t="11995" x="3968750" y="2162175"/>
          <p14:tracePt t="12011" x="3973513" y="2162175"/>
          <p14:tracePt t="12017" x="3984625" y="2162175"/>
          <p14:tracePt t="12033" x="3989388" y="2162175"/>
          <p14:tracePt t="12041" x="4000500" y="2173288"/>
          <p14:tracePt t="12049" x="4005263" y="2173288"/>
          <p14:tracePt t="12064" x="4010025" y="2173288"/>
          <p14:tracePt t="12073" x="4016375" y="2173288"/>
          <p14:tracePt t="12081" x="4021138" y="2173288"/>
          <p14:tracePt t="12097" x="4021138" y="2178050"/>
          <p14:tracePt t="12113" x="4030663" y="2178050"/>
          <p14:tracePt t="12130" x="4037013" y="2178050"/>
          <p14:tracePt t="12258" x="0" y="0"/>
        </p14:tracePtLst>
        <p14:tracePtLst>
          <p14:tracePt t="20155" x="4938713" y="2933700"/>
          <p14:tracePt t="20209" x="4938713" y="2938463"/>
          <p14:tracePt t="20217" x="4949825" y="2938463"/>
          <p14:tracePt t="20232" x="4960938" y="2944813"/>
          <p14:tracePt t="20241" x="4965700" y="2944813"/>
          <p14:tracePt t="20249" x="4976813" y="2949575"/>
          <p14:tracePt t="20258" x="4981575" y="2954338"/>
          <p14:tracePt t="20264" x="4997450" y="2954338"/>
          <p14:tracePt t="20280" x="5013325" y="2960688"/>
          <p14:tracePt t="20289" x="5018088" y="2960688"/>
          <p14:tracePt t="20296" x="5033963" y="2960688"/>
          <p14:tracePt t="20305" x="5049838" y="2960688"/>
          <p14:tracePt t="20313" x="5075238" y="2970213"/>
          <p14:tracePt t="20320" x="5091113" y="2970213"/>
          <p14:tracePt t="20329" x="5118100" y="2970213"/>
          <p14:tracePt t="20336" x="5143500" y="2970213"/>
          <p14:tracePt t="20345" x="5165725" y="2970213"/>
          <p14:tracePt t="20352" x="5181600" y="2970213"/>
          <p14:tracePt t="20363" x="5207000" y="2970213"/>
          <p14:tracePt t="20370" x="5233988" y="2970213"/>
          <p14:tracePt t="20376" x="5264150" y="2970213"/>
          <p14:tracePt t="20386" x="5291138" y="2970213"/>
          <p14:tracePt t="20393" x="5318125" y="2970213"/>
          <p14:tracePt t="20401" x="5354638" y="2970213"/>
          <p14:tracePt t="20409" x="5375275" y="2970213"/>
          <p14:tracePt t="20417" x="5416550" y="2970213"/>
          <p14:tracePt t="20424" x="5448300" y="2970213"/>
          <p14:tracePt t="20432" x="5480050" y="2970213"/>
          <p14:tracePt t="20441" x="5516563" y="2970213"/>
          <p14:tracePt t="20449" x="5559425" y="2970213"/>
          <p14:tracePt t="20457" x="5589588" y="2970213"/>
          <p14:tracePt t="20465" x="5632450" y="2970213"/>
          <p14:tracePt t="20473" x="5657850" y="2970213"/>
          <p14:tracePt t="20480" x="5684838" y="2970213"/>
          <p14:tracePt t="20488" x="5716588" y="2970213"/>
          <p14:tracePt t="20496" x="5732463" y="2970213"/>
          <p14:tracePt t="20504" x="5757863" y="2970213"/>
          <p14:tracePt t="20513" x="5773738" y="2970213"/>
          <p14:tracePt t="20520" x="5789613" y="2970213"/>
          <p14:tracePt t="20528" x="5805488" y="2970213"/>
          <p14:tracePt t="20536" x="5821363" y="2970213"/>
          <p14:tracePt t="20544" x="5826125" y="2970213"/>
          <p14:tracePt t="20553" x="5842000" y="2970213"/>
          <p14:tracePt t="20560" x="5873750" y="2976563"/>
          <p14:tracePt t="20570" x="5889625" y="2976563"/>
          <p14:tracePt t="20577" x="5905500" y="2976563"/>
          <p14:tracePt t="20586" x="5926138" y="2981325"/>
          <p14:tracePt t="20593" x="5937250" y="2986088"/>
          <p14:tracePt t="20601" x="5953125" y="2986088"/>
          <p14:tracePt t="20609" x="5962650" y="2990850"/>
          <p14:tracePt t="20616" x="5969000" y="2990850"/>
          <p14:tracePt t="20946" x="0" y="0"/>
        </p14:tracePtLst>
        <p14:tracePtLst>
          <p14:tracePt t="23340" x="5249863" y="3384550"/>
          <p14:tracePt t="23480" x="5264150" y="3384550"/>
          <p14:tracePt t="23488" x="5280025" y="3384550"/>
          <p14:tracePt t="23497" x="5295900" y="3384550"/>
          <p14:tracePt t="23504" x="5311775" y="3384550"/>
          <p14:tracePt t="23513" x="5322888" y="3384550"/>
          <p14:tracePt t="23522" x="5332413" y="3384550"/>
          <p14:tracePt t="23528" x="5343525" y="3384550"/>
          <p14:tracePt t="23537" x="5359400" y="3384550"/>
          <p14:tracePt t="23545" x="5364163" y="3384550"/>
          <p14:tracePt t="23553" x="5370513" y="3384550"/>
          <p14:tracePt t="23561" x="5380038" y="3384550"/>
          <p14:tracePt t="23569" x="5407025" y="3384550"/>
          <p14:tracePt t="23577" x="5411788" y="3384550"/>
          <p14:tracePt t="23585" x="5427663" y="3384550"/>
          <p14:tracePt t="23594" x="5453063" y="3384550"/>
          <p14:tracePt t="23600" x="5480050" y="3384550"/>
          <p14:tracePt t="23608" x="5521325" y="3384550"/>
          <p14:tracePt t="23617" x="5568950" y="3375025"/>
          <p14:tracePt t="23624" x="5600700" y="3375025"/>
          <p14:tracePt t="23633" x="5637213" y="3363913"/>
          <p14:tracePt t="23641" x="5680075" y="3363913"/>
          <p14:tracePt t="23649" x="5716588" y="3359150"/>
          <p14:tracePt t="23656" x="5753100" y="3354388"/>
          <p14:tracePt t="23665" x="5800725" y="3343275"/>
          <p14:tracePt t="23673" x="5826125" y="3343275"/>
          <p14:tracePt t="23680" x="5868988" y="3343275"/>
          <p14:tracePt t="23688" x="5894388" y="3343275"/>
          <p14:tracePt t="23697" x="5926138" y="3343275"/>
          <p14:tracePt t="23705" x="5969000" y="3343275"/>
          <p14:tracePt t="23713" x="5994400" y="3343275"/>
          <p14:tracePt t="23722" x="6037263" y="3343275"/>
          <p14:tracePt t="23728" x="6078538" y="3343275"/>
          <p14:tracePt t="23736" x="6110288" y="3343275"/>
          <p14:tracePt t="23745" x="6135688" y="3343275"/>
          <p14:tracePt t="23753" x="6151563" y="3343275"/>
          <p14:tracePt t="23760" x="6167438" y="3343275"/>
          <p14:tracePt t="23770" x="6172200" y="3343275"/>
          <p14:tracePt t="23777" x="6183313" y="3343275"/>
          <p14:tracePt t="24034" x="0" y="0"/>
        </p14:tracePtLst>
        <p14:tracePtLst>
          <p14:tracePt t="24499" x="7013575" y="2535238"/>
          <p14:tracePt t="24505" x="7013575" y="2530475"/>
          <p14:tracePt t="24521" x="7007225" y="2530475"/>
          <p14:tracePt t="24529" x="6997700" y="2530475"/>
          <p14:tracePt t="24537" x="6991350" y="2530475"/>
          <p14:tracePt t="24545" x="6981825" y="2530475"/>
          <p14:tracePt t="24552" x="6959600" y="2535238"/>
          <p14:tracePt t="24560" x="6929438" y="2535238"/>
          <p14:tracePt t="24569" x="6902450" y="2535238"/>
          <p14:tracePt t="24576" x="6838950" y="2535238"/>
          <p14:tracePt t="24584" x="6770688" y="2535238"/>
          <p14:tracePt t="24593" x="6677025" y="2535238"/>
          <p14:tracePt t="24600" x="6561138" y="2535238"/>
          <p14:tracePt t="24609" x="6445250" y="2535238"/>
          <p14:tracePt t="24617" x="6315075" y="2535238"/>
          <p14:tracePt t="24624" x="6157913" y="2535238"/>
          <p14:tracePt t="24633" x="6042025" y="2535238"/>
          <p14:tracePt t="24640" x="5900738" y="2535238"/>
          <p14:tracePt t="24649" x="5780088" y="2544763"/>
          <p14:tracePt t="24657" x="5695950" y="2544763"/>
          <p14:tracePt t="24665" x="5621338" y="2544763"/>
          <p14:tracePt t="24673" x="5553075" y="2544763"/>
          <p14:tracePt t="24680" x="5491163" y="2544763"/>
          <p14:tracePt t="24690" x="5448300" y="2544763"/>
          <p14:tracePt t="24696" x="5407025" y="2544763"/>
          <p14:tracePt t="24707" x="5370513" y="2544763"/>
          <p14:tracePt t="24713" x="5343525" y="2544763"/>
          <p14:tracePt t="24720" x="5318125" y="2544763"/>
          <p14:tracePt t="24729" x="5259388" y="2544763"/>
          <p14:tracePt t="24737" x="5218113" y="2544763"/>
          <p14:tracePt t="24745" x="5175250" y="2544763"/>
          <p14:tracePt t="24753" x="5118100" y="2544763"/>
          <p14:tracePt t="24762" x="5065713" y="2544763"/>
          <p14:tracePt t="24769" x="4992688" y="2544763"/>
          <p14:tracePt t="24776" x="4924425" y="2544763"/>
          <p14:tracePt t="24784" x="4849813" y="2544763"/>
          <p14:tracePt t="24792" x="4772025" y="2544763"/>
          <p14:tracePt t="24801" x="4697413" y="2544763"/>
          <p14:tracePt t="24808" x="4619625" y="2544763"/>
          <p14:tracePt t="24817" x="4551363" y="2544763"/>
          <p14:tracePt t="24824" x="4471988" y="2544763"/>
          <p14:tracePt t="24832" x="4408488" y="2544763"/>
          <p14:tracePt t="24840" x="4341813" y="2544763"/>
          <p14:tracePt t="24850" x="4287838" y="2544763"/>
          <p14:tracePt t="24856" x="4230688" y="2544763"/>
          <p14:tracePt t="24864" x="4189413" y="2544763"/>
          <p14:tracePt t="24872" x="4146550" y="2544763"/>
          <p14:tracePt t="24881" x="4089400" y="2544763"/>
          <p14:tracePt t="24890" x="4046538" y="2544763"/>
          <p14:tracePt t="24897" x="3994150" y="2544763"/>
          <p14:tracePt t="24905" x="3937000" y="2544763"/>
          <p14:tracePt t="24913" x="3868738" y="2544763"/>
          <p14:tracePt t="24921" x="3800475" y="2544763"/>
          <p14:tracePt t="24929" x="3711575" y="2544763"/>
          <p14:tracePt t="24937" x="3643313" y="2544763"/>
          <p14:tracePt t="24945" x="3568700" y="2544763"/>
          <p14:tracePt t="24953" x="3490913" y="2544763"/>
          <p14:tracePt t="24961" x="3432175" y="2544763"/>
          <p14:tracePt t="24969" x="3386138" y="2544763"/>
          <p14:tracePt t="24978" x="3333750" y="2544763"/>
          <p14:tracePt t="24984" x="3281363" y="2544763"/>
          <p14:tracePt t="24994" x="3228975" y="2544763"/>
          <p14:tracePt t="25006" x="3170238" y="2544763"/>
          <p14:tracePt t="25008" x="3113088" y="2544763"/>
          <p14:tracePt t="25017" x="3044825" y="2544763"/>
          <p14:tracePt t="25024" x="2976563" y="2544763"/>
          <p14:tracePt t="25033" x="2913063" y="2544763"/>
          <p14:tracePt t="25041" x="2835275" y="2544763"/>
          <p14:tracePt t="25049" x="2760663" y="2544763"/>
          <p14:tracePt t="25057" x="2698750" y="2544763"/>
          <p14:tracePt t="25065" x="2640013" y="2544763"/>
          <p14:tracePt t="25073" x="2598738" y="2544763"/>
          <p14:tracePt t="25080" x="2555875" y="2544763"/>
          <p14:tracePt t="25088" x="2524125" y="2544763"/>
          <p14:tracePt t="25096" x="2487613" y="2540000"/>
          <p14:tracePt t="25105" x="2435225" y="2530475"/>
          <p14:tracePt t="25113" x="2414588" y="2530475"/>
          <p14:tracePt t="25120" x="2373313" y="2530475"/>
          <p14:tracePt t="25129" x="2341563" y="2519363"/>
          <p14:tracePt t="25136" x="2314575" y="2519363"/>
          <p14:tracePt t="25145" x="2282825" y="2514600"/>
          <p14:tracePt t="25153" x="2252663" y="2514600"/>
          <p14:tracePt t="25161" x="2241550" y="2514600"/>
          <p14:tracePt t="25169" x="2209800" y="2503488"/>
          <p14:tracePt t="25177" x="2184400" y="2503488"/>
          <p14:tracePt t="25185" x="2152650" y="2503488"/>
          <p14:tracePt t="25193" x="2125663" y="2492375"/>
          <p14:tracePt t="25201" x="2109788" y="2492375"/>
          <p14:tracePt t="25209" x="2089150" y="2482850"/>
          <p14:tracePt t="25217" x="2084388" y="2482850"/>
          <p14:tracePt t="25361" x="2078038" y="2492375"/>
          <p14:tracePt t="25368" x="2078038" y="2524125"/>
          <p14:tracePt t="25377" x="2089150" y="2587625"/>
          <p14:tracePt t="25385" x="2089150" y="2655888"/>
          <p14:tracePt t="25393" x="2089150" y="2740025"/>
          <p14:tracePt t="25401" x="2089150" y="2840038"/>
          <p14:tracePt t="25409" x="2089150" y="2944813"/>
          <p14:tracePt t="25417" x="2089150" y="3028950"/>
          <p14:tracePt t="25424" x="2089150" y="3117850"/>
          <p14:tracePt t="25433" x="2089150" y="3186113"/>
          <p14:tracePt t="25441" x="2089150" y="3238500"/>
          <p14:tracePt t="25449" x="2089150" y="3295650"/>
          <p14:tracePt t="25457" x="2089150" y="3354388"/>
          <p14:tracePt t="25465" x="2100263" y="3384550"/>
          <p14:tracePt t="25473" x="2100263" y="3427413"/>
          <p14:tracePt t="25481" x="2109788" y="3468688"/>
          <p14:tracePt t="25490" x="2109788" y="3511550"/>
          <p14:tracePt t="25497" x="2120900" y="3543300"/>
          <p14:tracePt t="25507" x="2120900" y="3568700"/>
          <p14:tracePt t="25513" x="2120900" y="3579813"/>
          <p14:tracePt t="25520" x="2125663" y="3589338"/>
          <p14:tracePt t="25529" x="2136775" y="3611563"/>
          <p14:tracePt t="25537" x="2136775" y="3627438"/>
          <p14:tracePt t="25545" x="2136775" y="3632200"/>
          <p14:tracePt t="25553" x="2136775" y="3641725"/>
          <p14:tracePt t="25561" x="2141538" y="3648075"/>
          <p14:tracePt t="25568" x="2141538" y="3652838"/>
          <p14:tracePt t="25584" x="2141538" y="3657600"/>
          <p14:tracePt t="25600" x="2141538" y="3663950"/>
          <p14:tracePt t="25608" x="2141538" y="3673475"/>
          <p14:tracePt t="25616" x="2141538" y="3679825"/>
          <p14:tracePt t="25624" x="2141538" y="3695700"/>
          <p14:tracePt t="25633" x="2141538" y="3709988"/>
          <p14:tracePt t="25640" x="2146300" y="3725863"/>
          <p14:tracePt t="25649" x="2146300" y="3741738"/>
          <p14:tracePt t="25657" x="2157413" y="3768725"/>
          <p14:tracePt t="25665" x="2157413" y="3784600"/>
          <p14:tracePt t="25675" x="2157413" y="3800475"/>
          <p14:tracePt t="25680" x="2168525" y="3810000"/>
          <p14:tracePt t="25689" x="2168525" y="3816350"/>
          <p14:tracePt t="25697" x="2168525" y="3821113"/>
          <p14:tracePt t="25713" x="2168525" y="3830638"/>
          <p14:tracePt t="25753" x="2168525" y="3836988"/>
          <p14:tracePt t="25760" x="2168525" y="3841750"/>
          <p14:tracePt t="25825" x="2178050" y="3846513"/>
          <p14:tracePt t="25834" x="2205038" y="3841750"/>
          <p14:tracePt t="25840" x="2246313" y="3830638"/>
          <p14:tracePt t="25849" x="2278063" y="3830638"/>
          <p14:tracePt t="25857" x="2293938" y="3830638"/>
          <p14:tracePt t="25864" x="2330450" y="3830638"/>
          <p14:tracePt t="25874" x="2366963" y="3830638"/>
          <p14:tracePt t="25881" x="2414588" y="3830638"/>
          <p14:tracePt t="25889" x="2446338" y="3830638"/>
          <p14:tracePt t="25897" x="2498725" y="3830638"/>
          <p14:tracePt t="25906" x="2578100" y="3830638"/>
          <p14:tracePt t="25913" x="2651125" y="3830638"/>
          <p14:tracePt t="25921" x="2744788" y="3830638"/>
          <p14:tracePt t="25929" x="2860675" y="3830638"/>
          <p14:tracePt t="25937" x="2992438" y="3830638"/>
          <p14:tracePt t="25945" x="3092450" y="3830638"/>
          <p14:tracePt t="25953" x="3222625" y="3830638"/>
          <p14:tracePt t="25961" x="3333750" y="3830638"/>
          <p14:tracePt t="25969" x="3448050" y="3830638"/>
          <p14:tracePt t="25978" x="3563938" y="3830638"/>
          <p14:tracePt t="25991" x="3652838" y="3830638"/>
          <p14:tracePt t="25992" x="3752850" y="3830638"/>
          <p14:tracePt t="26001" x="3868738" y="3830638"/>
          <p14:tracePt t="26008" x="3994150" y="3830638"/>
          <p14:tracePt t="26016" x="4125913" y="3830638"/>
          <p14:tracePt t="26024" x="4251325" y="3830638"/>
          <p14:tracePt t="26033" x="4367213" y="3830638"/>
          <p14:tracePt t="26041" x="4467225" y="3830638"/>
          <p14:tracePt t="26049" x="4583113" y="3830638"/>
          <p14:tracePt t="26057" x="4687888" y="3830638"/>
          <p14:tracePt t="26065" x="4756150" y="3830638"/>
          <p14:tracePt t="26074" x="4824413" y="3830638"/>
          <p14:tracePt t="26081" x="4892675" y="3830638"/>
          <p14:tracePt t="26088" x="4954588" y="3830638"/>
          <p14:tracePt t="26097" x="5018088" y="3830638"/>
          <p14:tracePt t="26105" x="5086350" y="3830638"/>
          <p14:tracePt t="26113" x="5159375" y="3830638"/>
          <p14:tracePt t="26121" x="5218113" y="3830638"/>
          <p14:tracePt t="26129" x="5295900" y="3830638"/>
          <p14:tracePt t="26138" x="5375275" y="3830638"/>
          <p14:tracePt t="26145" x="5448300" y="3830638"/>
          <p14:tracePt t="26153" x="5553075" y="3830638"/>
          <p14:tracePt t="26161" x="5653088" y="3830638"/>
          <p14:tracePt t="26169" x="5757863" y="3830638"/>
          <p14:tracePt t="26177" x="5868988" y="3830638"/>
          <p14:tracePt t="26185" x="5957888" y="3830638"/>
          <p14:tracePt t="26192" x="6030913" y="3830638"/>
          <p14:tracePt t="26201" x="6110288" y="3830638"/>
          <p14:tracePt t="26208" x="6194425" y="3830638"/>
          <p14:tracePt t="26217" x="6262688" y="3830638"/>
          <p14:tracePt t="26225" x="6335713" y="3830638"/>
          <p14:tracePt t="26233" x="6399213" y="3830638"/>
          <p14:tracePt t="26241" x="6467475" y="3830638"/>
          <p14:tracePt t="26249" x="6529388" y="3830638"/>
          <p14:tracePt t="26257" x="6597650" y="3830638"/>
          <p14:tracePt t="26265" x="6681788" y="3830638"/>
          <p14:tracePt t="26273" x="6750050" y="3836988"/>
          <p14:tracePt t="26280" x="6818313" y="3852863"/>
          <p14:tracePt t="26289" x="6886575" y="3862388"/>
          <p14:tracePt t="26297" x="6945313" y="3862388"/>
          <p14:tracePt t="26305" x="6991350" y="3873500"/>
          <p14:tracePt t="26313" x="7034213" y="3873500"/>
          <p14:tracePt t="26320" x="7070725" y="3873500"/>
          <p14:tracePt t="26329" x="7091363" y="3873500"/>
          <p14:tracePt t="26336" x="7096125" y="3873500"/>
          <p14:tracePt t="26345" x="7107238" y="3873500"/>
          <p14:tracePt t="26352" x="7112000" y="3873500"/>
          <p14:tracePt t="26825" x="0" y="0"/>
        </p14:tracePtLst>
        <p14:tracePtLst>
          <p14:tracePt t="42707" x="3201988" y="1884363"/>
          <p14:tracePt t="42713" x="3197225" y="1884363"/>
          <p14:tracePt t="42721" x="3190875" y="1884363"/>
          <p14:tracePt t="42729" x="3186113" y="1884363"/>
          <p14:tracePt t="42737" x="3181350" y="1884363"/>
          <p14:tracePt t="42744" x="3175000" y="1884363"/>
          <p14:tracePt t="42809" x="3170238" y="1873250"/>
          <p14:tracePt t="42817" x="3165475" y="1863725"/>
          <p14:tracePt t="42825" x="3154363" y="1863725"/>
          <p14:tracePt t="42833" x="3149600" y="1857375"/>
          <p14:tracePt t="42840" x="3144838" y="1852613"/>
          <p14:tracePt t="42848" x="3133725" y="1841500"/>
          <p14:tracePt t="42856" x="3128963" y="1841500"/>
          <p14:tracePt t="42872" x="3122613" y="1836738"/>
          <p14:tracePt t="42897" x="3117850" y="1836738"/>
          <p14:tracePt t="42913" x="3106738" y="1836738"/>
          <p14:tracePt t="42929" x="3101975" y="1836738"/>
          <p14:tracePt t="42938" x="3097213" y="1831975"/>
          <p14:tracePt t="42961" x="3092450" y="1820863"/>
          <p14:tracePt t="42968" x="3076575" y="1820863"/>
          <p14:tracePt t="42977" x="3076575" y="1816100"/>
          <p14:tracePt t="42984" x="3065463" y="1811338"/>
          <p14:tracePt t="43004" x="3060700" y="1804988"/>
          <p14:tracePt t="43034" x="3054350" y="1804988"/>
          <p14:tracePt t="43049" x="3049588" y="1804988"/>
          <p14:tracePt t="43065" x="3044825" y="1804988"/>
          <p14:tracePt t="43073" x="3033713" y="1795463"/>
          <p14:tracePt t="43080" x="3028950" y="1795463"/>
          <p14:tracePt t="43096" x="3024188" y="1795463"/>
          <p14:tracePt t="43105" x="3013075" y="1795463"/>
          <p14:tracePt t="43121" x="3008313" y="1795463"/>
          <p14:tracePt t="43138" x="3001963" y="1795463"/>
          <p14:tracePt t="43161" x="2992438" y="1795463"/>
          <p14:tracePt t="43169" x="2986088" y="1795463"/>
          <p14:tracePt t="43185" x="2981325" y="1795463"/>
          <p14:tracePt t="43194" x="2976563" y="1800225"/>
          <p14:tracePt t="43200" x="2965450" y="1800225"/>
          <p14:tracePt t="43209" x="2955925" y="1800225"/>
          <p14:tracePt t="43217" x="2949575" y="1804988"/>
          <p14:tracePt t="43226" x="2944813" y="1804988"/>
          <p14:tracePt t="43234" x="2940050" y="1804988"/>
          <p14:tracePt t="43249" x="2933700" y="1804988"/>
          <p14:tracePt t="43257" x="2924175" y="1804988"/>
          <p14:tracePt t="43265" x="2917825" y="1804988"/>
          <p14:tracePt t="43281" x="2913063" y="1804988"/>
          <p14:tracePt t="43289" x="2908300" y="1811338"/>
          <p14:tracePt t="43313" x="2897188" y="1816100"/>
          <p14:tracePt t="43329" x="2897188" y="1820863"/>
          <p14:tracePt t="43338" x="2892425" y="1827213"/>
          <p14:tracePt t="43345" x="2887663" y="1831975"/>
          <p14:tracePt t="43362" x="2881313" y="1836738"/>
          <p14:tracePt t="43377" x="2871788" y="1847850"/>
          <p14:tracePt t="43392" x="2871788" y="1852613"/>
          <p14:tracePt t="43400" x="2871788" y="1863725"/>
          <p14:tracePt t="43408" x="2860675" y="1868488"/>
          <p14:tracePt t="43417" x="2855913" y="1879600"/>
          <p14:tracePt t="43433" x="2855913" y="1884363"/>
          <p14:tracePt t="43441" x="2855913" y="1889125"/>
          <p14:tracePt t="43449" x="2844800" y="1900238"/>
          <p14:tracePt t="43464" x="2844800" y="1905000"/>
          <p14:tracePt t="43472" x="2844800" y="1909763"/>
          <p14:tracePt t="43480" x="2844800" y="1916113"/>
          <p14:tracePt t="43489" x="2844800" y="1920875"/>
          <p14:tracePt t="43497" x="2840038" y="1925638"/>
          <p14:tracePt t="43504" x="2840038" y="1931988"/>
          <p14:tracePt t="43521" x="2840038" y="1936750"/>
          <p14:tracePt t="43537" x="2840038" y="1941513"/>
          <p14:tracePt t="43561" x="2840038" y="1952625"/>
          <p14:tracePt t="43577" x="2840038" y="1957388"/>
          <p14:tracePt t="43585" x="2840038" y="1962150"/>
          <p14:tracePt t="43601" x="2840038" y="1968500"/>
          <p14:tracePt t="43609" x="2840038" y="1973263"/>
          <p14:tracePt t="43625" x="2840038" y="1984375"/>
          <p14:tracePt t="43633" x="2844800" y="1989138"/>
          <p14:tracePt t="43649" x="2844800" y="1993900"/>
          <p14:tracePt t="43656" x="2844800" y="2005013"/>
          <p14:tracePt t="43673" x="2844800" y="2009775"/>
          <p14:tracePt t="43697" x="2844800" y="2016125"/>
          <p14:tracePt t="43705" x="2844800" y="2020888"/>
          <p14:tracePt t="43713" x="2844800" y="2025650"/>
          <p14:tracePt t="43722" x="2849563" y="2025650"/>
          <p14:tracePt t="43745" x="2849563" y="2030413"/>
          <p14:tracePt t="43753" x="2849563" y="2041525"/>
          <p14:tracePt t="43769" x="2855913" y="2046288"/>
          <p14:tracePt t="43778" x="2855913" y="2052638"/>
          <p14:tracePt t="43793" x="2855913" y="2062163"/>
          <p14:tracePt t="43818" x="2860675" y="2073275"/>
          <p14:tracePt t="43841" x="2865438" y="2078038"/>
          <p14:tracePt t="43929" x="2876550" y="2078038"/>
          <p14:tracePt t="43952" x="2881313" y="2089150"/>
          <p14:tracePt t="43993" x="2887663" y="2089150"/>
          <p14:tracePt t="44001" x="2892425" y="2089150"/>
          <p14:tracePt t="44016" x="2897188" y="2093913"/>
          <p14:tracePt t="44032" x="2897188" y="2098675"/>
          <p14:tracePt t="44057" x="2903538" y="2098675"/>
          <p14:tracePt t="44065" x="2908300" y="2098675"/>
          <p14:tracePt t="44072" x="2908300" y="2105025"/>
          <p14:tracePt t="44089" x="2913063" y="2105025"/>
          <p14:tracePt t="44097" x="2917825" y="2109788"/>
          <p14:tracePt t="44113" x="2924175" y="2114550"/>
          <p14:tracePt t="44128" x="2924175" y="2120900"/>
          <p14:tracePt t="44138" x="2928938" y="2120900"/>
          <p14:tracePt t="44144" x="2933700" y="2125663"/>
          <p14:tracePt t="44160" x="2940050" y="2125663"/>
          <p14:tracePt t="44185" x="2944813" y="2125663"/>
          <p14:tracePt t="44193" x="2949575" y="2125663"/>
          <p14:tracePt t="44209" x="2965450" y="2125663"/>
          <p14:tracePt t="44225" x="2976563" y="2130425"/>
          <p14:tracePt t="44240" x="2981325" y="2130425"/>
          <p14:tracePt t="44248" x="2986088" y="2130425"/>
          <p14:tracePt t="44256" x="2997200" y="2130425"/>
          <p14:tracePt t="44273" x="3001963" y="2130425"/>
          <p14:tracePt t="44280" x="3008313" y="2130425"/>
          <p14:tracePt t="44290" x="3017838" y="2130425"/>
          <p14:tracePt t="44296" x="3028950" y="2125663"/>
          <p14:tracePt t="44305" x="3033713" y="2120900"/>
          <p14:tracePt t="44312" x="3044825" y="2114550"/>
          <p14:tracePt t="44321" x="3054350" y="2105025"/>
          <p14:tracePt t="44329" x="3070225" y="2098675"/>
          <p14:tracePt t="44337" x="3076575" y="2089150"/>
          <p14:tracePt t="44345" x="3097213" y="2084388"/>
          <p14:tracePt t="44352" x="3101975" y="2073275"/>
          <p14:tracePt t="44361" x="3117850" y="2073275"/>
          <p14:tracePt t="44369" x="3122613" y="2073275"/>
          <p14:tracePt t="44377" x="3133725" y="2073275"/>
          <p14:tracePt t="44385" x="3154363" y="2073275"/>
          <p14:tracePt t="44393" x="3170238" y="2073275"/>
          <p14:tracePt t="44401" x="3190875" y="2073275"/>
          <p14:tracePt t="44409" x="3201988" y="2073275"/>
          <p14:tracePt t="44417" x="3233738" y="2089150"/>
          <p14:tracePt t="44425" x="3286125" y="2093913"/>
          <p14:tracePt t="44433" x="3322638" y="2109788"/>
          <p14:tracePt t="44440" x="3379788" y="2120900"/>
          <p14:tracePt t="44449" x="3422650" y="2130425"/>
          <p14:tracePt t="44457" x="3459163" y="2141538"/>
          <p14:tracePt t="44465" x="3506788" y="2157413"/>
          <p14:tracePt t="44473" x="3554413" y="2166938"/>
          <p14:tracePt t="44480" x="3595688" y="2166938"/>
          <p14:tracePt t="44490" x="3636963" y="2178050"/>
          <p14:tracePt t="44497" x="3679825" y="2178050"/>
          <p14:tracePt t="44506" x="3711575" y="2178050"/>
          <p14:tracePt t="44513" x="3736975" y="2178050"/>
          <p14:tracePt t="44521" x="3752850" y="2178050"/>
          <p14:tracePt t="44536" x="3763963" y="2178050"/>
          <p14:tracePt t="44546" x="3763963" y="2173288"/>
          <p14:tracePt t="44553" x="3773488" y="2157413"/>
          <p14:tracePt t="44560" x="3773488" y="2146300"/>
          <p14:tracePt t="44569" x="3773488" y="2130425"/>
          <p14:tracePt t="44578" x="3768725" y="2114550"/>
          <p14:tracePt t="44584" x="3768725" y="2098675"/>
          <p14:tracePt t="44594" x="3757613" y="2073275"/>
          <p14:tracePt t="44600" x="3757613" y="2068513"/>
          <p14:tracePt t="44609" x="3757613" y="2052638"/>
          <p14:tracePt t="44617" x="3757613" y="2041525"/>
          <p14:tracePt t="44625" x="3757613" y="2036763"/>
          <p14:tracePt t="44632" x="3757613" y="2025650"/>
          <p14:tracePt t="44640" x="3752850" y="2020888"/>
          <p14:tracePt t="44649" x="3748088" y="2020888"/>
          <p14:tracePt t="44665" x="3736975" y="2016125"/>
          <p14:tracePt t="44689" x="3727450" y="2009775"/>
          <p14:tracePt t="44697" x="3721100" y="2005013"/>
          <p14:tracePt t="44706" x="3716338" y="2000250"/>
          <p14:tracePt t="44713" x="3711575" y="1993900"/>
          <p14:tracePt t="44721" x="3700463" y="1993900"/>
          <p14:tracePt t="44729" x="3695700" y="1993900"/>
          <p14:tracePt t="44736" x="3684588" y="1989138"/>
          <p14:tracePt t="44745" x="3679825" y="1984375"/>
          <p14:tracePt t="44761" x="3675063" y="1984375"/>
          <p14:tracePt t="44776" x="3668713" y="1984375"/>
          <p14:tracePt t="44784" x="3659188" y="1984375"/>
          <p14:tracePt t="44794" x="3643313" y="1993900"/>
          <p14:tracePt t="44800" x="3636963" y="2005013"/>
          <p14:tracePt t="44808" x="3622675" y="2009775"/>
          <p14:tracePt t="44817" x="3595688" y="2025650"/>
          <p14:tracePt t="44825" x="3579813" y="2036763"/>
          <p14:tracePt t="44833" x="3554413" y="2041525"/>
          <p14:tracePt t="44840" x="3511550" y="2052638"/>
          <p14:tracePt t="44849" x="3470275" y="2052638"/>
          <p14:tracePt t="44856" x="3438525" y="2062163"/>
          <p14:tracePt t="44865" x="3395663" y="2062163"/>
          <p14:tracePt t="44873" x="3370263" y="2073275"/>
          <p14:tracePt t="44880" x="3359150" y="2073275"/>
          <p14:tracePt t="44937" x="3359150" y="2078038"/>
          <p14:tracePt t="44953" x="3359150" y="2089150"/>
          <p14:tracePt t="44969" x="3363913" y="2093913"/>
          <p14:tracePt t="44978" x="3379788" y="2093913"/>
          <p14:tracePt t="44985" x="3386138" y="2093913"/>
          <p14:tracePt t="44993" x="3402013" y="2093913"/>
          <p14:tracePt t="45006" x="3417888" y="2093913"/>
          <p14:tracePt t="45009" x="3432175" y="2093913"/>
          <p14:tracePt t="45017" x="3438525" y="2084388"/>
          <p14:tracePt t="45024" x="3448050" y="2084388"/>
          <p14:tracePt t="45033" x="3454400" y="2078038"/>
          <p14:tracePt t="45040" x="3459163" y="2078038"/>
          <p14:tracePt t="45049" x="3463925" y="2073275"/>
          <p14:tracePt t="45056" x="3470275" y="2073275"/>
          <p14:tracePt t="45112" x="3475038" y="2073275"/>
          <p14:tracePt t="45121" x="3479800" y="2073275"/>
          <p14:tracePt t="45129" x="3500438" y="2073275"/>
          <p14:tracePt t="45137" x="3527425" y="2098675"/>
          <p14:tracePt t="45144" x="3595688" y="2136775"/>
          <p14:tracePt t="45152" x="3727450" y="2182813"/>
          <p14:tracePt t="45161" x="3900488" y="2235200"/>
          <p14:tracePt t="45170" x="4110038" y="2293938"/>
          <p14:tracePt t="45178" x="4273550" y="2314575"/>
          <p14:tracePt t="45185" x="4394200" y="2330450"/>
          <p14:tracePt t="45193" x="4487863" y="2341563"/>
          <p14:tracePt t="45201" x="4540250" y="2341563"/>
          <p14:tracePt t="45208" x="4556125" y="2341563"/>
          <p14:tracePt t="45217" x="4567238" y="2341563"/>
          <p14:tracePt t="45257" x="4567238" y="2335213"/>
          <p14:tracePt t="45368" x="4560888" y="2335213"/>
          <p14:tracePt t="45393" x="4560888" y="2330450"/>
          <p14:tracePt t="45401" x="4551363" y="2325688"/>
          <p14:tracePt t="45409" x="4551363" y="2314575"/>
          <p14:tracePt t="45417" x="4551363" y="2309813"/>
          <p14:tracePt t="45424" x="4551363" y="2303463"/>
          <p14:tracePt t="45449" x="4551363" y="2298700"/>
          <p14:tracePt t="45458" x="4551363" y="2287588"/>
          <p14:tracePt t="45473" x="4556125" y="2282825"/>
          <p14:tracePt t="45481" x="4556125" y="2278063"/>
          <p14:tracePt t="45491" x="4556125" y="2262188"/>
          <p14:tracePt t="45497" x="4560888" y="2262188"/>
          <p14:tracePt t="45505" x="4560888" y="2246313"/>
          <p14:tracePt t="45513" x="4560888" y="2241550"/>
          <p14:tracePt t="45521" x="4560888" y="2235200"/>
          <p14:tracePt t="45529" x="4567238" y="2219325"/>
          <p14:tracePt t="45545" x="4567238" y="2205038"/>
          <p14:tracePt t="45553" x="4567238" y="2198688"/>
          <p14:tracePt t="45561" x="4567238" y="2178050"/>
          <p14:tracePt t="45570" x="4560888" y="2166938"/>
          <p14:tracePt t="45577" x="4540250" y="2157413"/>
          <p14:tracePt t="45584" x="4514850" y="2141538"/>
          <p14:tracePt t="45592" x="4476750" y="2125663"/>
          <p14:tracePt t="45601" x="4456113" y="2109788"/>
          <p14:tracePt t="45608" x="4435475" y="2109788"/>
          <p14:tracePt t="45617" x="4430713" y="2109788"/>
          <p14:tracePt t="45624" x="4414838" y="2109788"/>
          <p14:tracePt t="45633" x="4387850" y="2109788"/>
          <p14:tracePt t="45641" x="4371975" y="2109788"/>
          <p14:tracePt t="45648" x="4346575" y="2109788"/>
          <p14:tracePt t="45658" x="4303713" y="2109788"/>
          <p14:tracePt t="45664" x="4273550" y="2109788"/>
          <p14:tracePt t="45674" x="4230688" y="2114550"/>
          <p14:tracePt t="45680" x="4183063" y="2114550"/>
          <p14:tracePt t="45689" x="4130675" y="2130425"/>
          <p14:tracePt t="45696" x="4089400" y="2130425"/>
          <p14:tracePt t="45704" x="4046538" y="2141538"/>
          <p14:tracePt t="45712" x="4016375" y="2152650"/>
          <p14:tracePt t="45721" x="3989388" y="2152650"/>
          <p14:tracePt t="45729" x="3957638" y="2152650"/>
          <p14:tracePt t="45737" x="3952875" y="2157413"/>
          <p14:tracePt t="45785" x="3948113" y="2162175"/>
          <p14:tracePt t="45873" x="3948113" y="2166938"/>
          <p14:tracePt t="45920" x="3952875" y="2166938"/>
          <p14:tracePt t="45994" x="0" y="0"/>
        </p14:tracePtLst>
        <p14:tracePtLst>
          <p14:tracePt t="53571" x="2965450" y="2901950"/>
          <p14:tracePt t="53601" x="2981325" y="2901950"/>
          <p14:tracePt t="53609" x="2997200" y="2901950"/>
          <p14:tracePt t="53617" x="3049588" y="2901950"/>
          <p14:tracePt t="53624" x="3160713" y="2908300"/>
          <p14:tracePt t="53633" x="3333750" y="2908300"/>
          <p14:tracePt t="53641" x="3548063" y="2928938"/>
          <p14:tracePt t="53649" x="3748088" y="2928938"/>
          <p14:tracePt t="53658" x="3921125" y="2928938"/>
          <p14:tracePt t="53664" x="4062413" y="2928938"/>
          <p14:tracePt t="53673" x="4178300" y="2928938"/>
          <p14:tracePt t="53680" x="4246563" y="2928938"/>
          <p14:tracePt t="53689" x="4303713" y="2938463"/>
          <p14:tracePt t="53697" x="4346575" y="2938463"/>
          <p14:tracePt t="53705" x="4362450" y="2938463"/>
          <p14:tracePt t="53715" x="4378325" y="2949575"/>
          <p14:tracePt t="53721" x="4387850" y="2949575"/>
          <p14:tracePt t="53730" x="4394200" y="2949575"/>
          <p14:tracePt t="53753" x="4398963" y="2949575"/>
          <p14:tracePt t="53760" x="4408488" y="2949575"/>
          <p14:tracePt t="53769" x="4419600" y="2949575"/>
          <p14:tracePt t="53777" x="4419600" y="2954338"/>
          <p14:tracePt t="53785" x="4430713" y="2954338"/>
          <p14:tracePt t="53793" x="4440238" y="2954338"/>
          <p14:tracePt t="53801" x="4451350" y="2960688"/>
          <p14:tracePt t="53808" x="4456113" y="2960688"/>
          <p14:tracePt t="53817" x="4471988" y="2960688"/>
          <p14:tracePt t="53825" x="4483100" y="2960688"/>
          <p14:tracePt t="53833" x="4508500" y="2960688"/>
          <p14:tracePt t="53840" x="4514850" y="2960688"/>
          <p14:tracePt t="53848" x="4530725" y="2960688"/>
          <p14:tracePt t="53857" x="4545013" y="2960688"/>
          <p14:tracePt t="53864" x="4560888" y="2960688"/>
          <p14:tracePt t="53873" x="4576763" y="2960688"/>
          <p14:tracePt t="53881" x="4592638" y="2960688"/>
          <p14:tracePt t="53889" x="4608513" y="2960688"/>
          <p14:tracePt t="53897" x="4624388" y="2960688"/>
          <p14:tracePt t="53904" x="4629150" y="2960688"/>
          <p14:tracePt t="53914" x="4645025" y="2960688"/>
          <p14:tracePt t="53920" x="4660900" y="2970213"/>
          <p14:tracePt t="53929" x="4672013" y="2970213"/>
          <p14:tracePt t="53937" x="4687888" y="2970213"/>
          <p14:tracePt t="53945" x="4703763" y="2970213"/>
          <p14:tracePt t="53953" x="4719638" y="2970213"/>
          <p14:tracePt t="53960" x="4729163" y="2970213"/>
          <p14:tracePt t="53969" x="4765675" y="2976563"/>
          <p14:tracePt t="53976" x="4787900" y="2981325"/>
          <p14:tracePt t="53984" x="4813300" y="2981325"/>
          <p14:tracePt t="53998" x="4860925" y="2981325"/>
          <p14:tracePt t="54000" x="4886325" y="2981325"/>
          <p14:tracePt t="54009" x="4929188" y="2981325"/>
          <p14:tracePt t="54017" x="4945063" y="2981325"/>
          <p14:tracePt t="54024" x="4970463" y="2981325"/>
          <p14:tracePt t="54032" x="4986338" y="2981325"/>
          <p14:tracePt t="54040" x="5002213" y="2981325"/>
          <p14:tracePt t="54048" x="5029200" y="2981325"/>
          <p14:tracePt t="54057" x="5045075" y="2981325"/>
          <p14:tracePt t="54064" x="5060950" y="2981325"/>
          <p14:tracePt t="54073" x="5086350" y="2981325"/>
          <p14:tracePt t="54081" x="5118100" y="2981325"/>
          <p14:tracePt t="54089" x="5133975" y="2981325"/>
          <p14:tracePt t="54097" x="5159375" y="2981325"/>
          <p14:tracePt t="54105" x="5181600" y="2981325"/>
          <p14:tracePt t="54114" x="5202238" y="2981325"/>
          <p14:tracePt t="54120" x="5222875" y="2981325"/>
          <p14:tracePt t="54129" x="5233988" y="2981325"/>
          <p14:tracePt t="54137" x="5249863" y="2981325"/>
          <p14:tracePt t="54145" x="5254625" y="2981325"/>
          <p14:tracePt t="54153" x="5270500" y="2981325"/>
          <p14:tracePt t="54160" x="5286375" y="2981325"/>
          <p14:tracePt t="54169" x="5302250" y="2981325"/>
          <p14:tracePt t="54177" x="5311775" y="2981325"/>
          <p14:tracePt t="54186" x="5327650" y="2981325"/>
          <p14:tracePt t="54193" x="5332413" y="2981325"/>
          <p14:tracePt t="54202" x="5348288" y="2981325"/>
          <p14:tracePt t="54209" x="5354638" y="2981325"/>
          <p14:tracePt t="54217" x="5370513" y="2981325"/>
          <p14:tracePt t="54224" x="5386388" y="2981325"/>
          <p14:tracePt t="54232" x="5391150" y="2981325"/>
          <p14:tracePt t="54243" x="5400675" y="2981325"/>
          <p14:tracePt t="54249" x="5416550" y="2981325"/>
          <p14:tracePt t="54258" x="5422900" y="2981325"/>
          <p14:tracePt t="54264" x="5427663" y="2981325"/>
          <p14:tracePt t="54273" x="5438775" y="2981325"/>
          <p14:tracePt t="54281" x="5443538" y="2981325"/>
          <p14:tracePt t="54377" x="5422900" y="2981325"/>
          <p14:tracePt t="54384" x="5380038" y="2981325"/>
          <p14:tracePt t="54393" x="5322888" y="2981325"/>
          <p14:tracePt t="54401" x="5280025" y="2981325"/>
          <p14:tracePt t="54408" x="5254625" y="2981325"/>
          <p14:tracePt t="54416" x="5222875" y="2981325"/>
          <p14:tracePt t="54424" x="5218113" y="2981325"/>
          <p14:tracePt t="54432" x="5207000" y="2981325"/>
          <p14:tracePt t="54440" x="5195888" y="2981325"/>
          <p14:tracePt t="54448" x="5186363" y="2981325"/>
          <p14:tracePt t="54457" x="5175250" y="2981325"/>
          <p14:tracePt t="54465" x="5165725" y="2981325"/>
          <p14:tracePt t="54473" x="5149850" y="2981325"/>
          <p14:tracePt t="54480" x="5143500" y="2981325"/>
          <p14:tracePt t="54489" x="5118100" y="2981325"/>
          <p14:tracePt t="54498" x="5086350" y="2981325"/>
          <p14:tracePt t="54504" x="5054600" y="2981325"/>
          <p14:tracePt t="54514" x="5002213" y="2981325"/>
          <p14:tracePt t="54521" x="4949825" y="2981325"/>
          <p14:tracePt t="54529" x="4876800" y="2981325"/>
          <p14:tracePt t="54537" x="4808538" y="2981325"/>
          <p14:tracePt t="54544" x="4735513" y="2981325"/>
          <p14:tracePt t="54553" x="4676775" y="2981325"/>
          <p14:tracePt t="54561" x="4629150" y="2981325"/>
          <p14:tracePt t="54568" x="4587875" y="2981325"/>
          <p14:tracePt t="54577" x="4576763" y="2981325"/>
          <p14:tracePt t="54585" x="4560888" y="2981325"/>
          <p14:tracePt t="54592" x="4556125" y="2981325"/>
          <p14:tracePt t="54609" x="4551363" y="2981325"/>
          <p14:tracePt t="54624" x="4535488" y="2976563"/>
          <p14:tracePt t="54633" x="4524375" y="2970213"/>
          <p14:tracePt t="54640" x="4519613" y="2970213"/>
          <p14:tracePt t="54648" x="4498975" y="2965450"/>
          <p14:tracePt t="54657" x="4476750" y="2960688"/>
          <p14:tracePt t="54665" x="4446588" y="2949575"/>
          <p14:tracePt t="54674" x="4430713" y="2949575"/>
          <p14:tracePt t="54681" x="4403725" y="2949575"/>
          <p14:tracePt t="54689" x="4387850" y="2949575"/>
          <p14:tracePt t="54697" x="4371975" y="2949575"/>
          <p14:tracePt t="54704" x="4367213" y="2949575"/>
          <p14:tracePt t="54713" x="4351338" y="2949575"/>
          <p14:tracePt t="54722" x="4335463" y="2949575"/>
          <p14:tracePt t="54729" x="4325938" y="2949575"/>
          <p14:tracePt t="54737" x="4314825" y="2949575"/>
          <p14:tracePt t="54744" x="4303713" y="2954338"/>
          <p14:tracePt t="54753" x="4298950" y="2954338"/>
          <p14:tracePt t="54760" x="4287838" y="2954338"/>
          <p14:tracePt t="54769" x="4273550" y="2954338"/>
          <p14:tracePt t="54776" x="4267200" y="2954338"/>
          <p14:tracePt t="54785" x="4251325" y="2954338"/>
          <p14:tracePt t="54792" x="4246563" y="2954338"/>
          <p14:tracePt t="54801" x="4235450" y="2954338"/>
          <p14:tracePt t="54808" x="4219575" y="2954338"/>
          <p14:tracePt t="54817" x="4214813" y="2954338"/>
          <p14:tracePt t="54825" x="4210050" y="2954338"/>
          <p14:tracePt t="54840" x="4189413" y="2954338"/>
          <p14:tracePt t="54848" x="4183063" y="2949575"/>
          <p14:tracePt t="54856" x="4167188" y="2944813"/>
          <p14:tracePt t="54865" x="4151313" y="2933700"/>
          <p14:tracePt t="54872" x="4137025" y="2928938"/>
          <p14:tracePt t="54881" x="4125913" y="2917825"/>
          <p14:tracePt t="54888" x="4114800" y="2908300"/>
          <p14:tracePt t="54898" x="4114800" y="2901950"/>
          <p14:tracePt t="54904" x="4110038" y="2881313"/>
          <p14:tracePt t="54913" x="4105275" y="2860675"/>
          <p14:tracePt t="54921" x="4089400" y="2833688"/>
          <p14:tracePt t="54929" x="4078288" y="2813050"/>
          <p14:tracePt t="54937" x="4057650" y="2787650"/>
          <p14:tracePt t="54944" x="4052888" y="2771775"/>
          <p14:tracePt t="54953" x="4041775" y="2749550"/>
          <p14:tracePt t="54961" x="4030663" y="2733675"/>
          <p14:tracePt t="54968" x="4030663" y="2719388"/>
          <p14:tracePt t="54977" x="4025900" y="2713038"/>
          <p14:tracePt t="54985" x="4025900" y="2703513"/>
          <p14:tracePt t="55000" x="4025900" y="2697163"/>
          <p14:tracePt t="55008" x="4025900" y="2692400"/>
          <p14:tracePt t="55017" x="4025900" y="2687638"/>
          <p14:tracePt t="55025" x="4025900" y="2676525"/>
          <p14:tracePt t="55032" x="4025900" y="2671763"/>
          <p14:tracePt t="55048" x="4025900" y="2667000"/>
          <p14:tracePt t="55081" x="4025900" y="2655888"/>
          <p14:tracePt t="55089" x="4030663" y="2655888"/>
          <p14:tracePt t="55098" x="4037013" y="2655888"/>
          <p14:tracePt t="55104" x="4052888" y="2644775"/>
          <p14:tracePt t="55113" x="4057650" y="2644775"/>
          <p14:tracePt t="55120" x="4073525" y="2644775"/>
          <p14:tracePt t="55128" x="4094163" y="2640013"/>
          <p14:tracePt t="55136" x="4114800" y="2635250"/>
          <p14:tracePt t="55144" x="4137025" y="2628900"/>
          <p14:tracePt t="55153" x="4151313" y="2624138"/>
          <p14:tracePt t="55168" x="4157663" y="2624138"/>
          <p14:tracePt t="55177" x="4167188" y="2624138"/>
          <p14:tracePt t="55194" x="4173538" y="2624138"/>
          <p14:tracePt t="55208" x="4178300" y="2624138"/>
          <p14:tracePt t="55217" x="4183063" y="2624138"/>
          <p14:tracePt t="55224" x="4194175" y="2624138"/>
          <p14:tracePt t="55241" x="4198938" y="2624138"/>
          <p14:tracePt t="55248" x="4205288" y="2624138"/>
          <p14:tracePt t="55257" x="4219575" y="2628900"/>
          <p14:tracePt t="55264" x="4235450" y="2644775"/>
          <p14:tracePt t="55273" x="4246563" y="2655888"/>
          <p14:tracePt t="55281" x="4267200" y="2676525"/>
          <p14:tracePt t="55288" x="4283075" y="2687638"/>
          <p14:tracePt t="55297" x="4294188" y="2692400"/>
          <p14:tracePt t="55305" x="4310063" y="2703513"/>
          <p14:tracePt t="55312" x="4325938" y="2719388"/>
          <p14:tracePt t="55321" x="4330700" y="2719388"/>
          <p14:tracePt t="55329" x="4351338" y="2728913"/>
          <p14:tracePt t="55337" x="4367213" y="2733675"/>
          <p14:tracePt t="55345" x="4383088" y="2744788"/>
          <p14:tracePt t="55353" x="4394200" y="2755900"/>
          <p14:tracePt t="55360" x="4414838" y="2765425"/>
          <p14:tracePt t="55369" x="4424363" y="2776538"/>
          <p14:tracePt t="55377" x="4456113" y="2787650"/>
          <p14:tracePt t="55385" x="4471988" y="2797175"/>
          <p14:tracePt t="55393" x="4487863" y="2801938"/>
          <p14:tracePt t="55400" x="4503738" y="2801938"/>
          <p14:tracePt t="55409" x="4514850" y="2813050"/>
          <p14:tracePt t="55416" x="4530725" y="2817813"/>
          <p14:tracePt t="55424" x="4545013" y="2828925"/>
          <p14:tracePt t="55440" x="4560888" y="2828925"/>
          <p14:tracePt t="55449" x="4572000" y="2840038"/>
          <p14:tracePt t="55457" x="4576763" y="2840038"/>
          <p14:tracePt t="55465" x="4583113" y="2844800"/>
          <p14:tracePt t="55473" x="4592638" y="2849563"/>
          <p14:tracePt t="55481" x="4598988" y="2849563"/>
          <p14:tracePt t="55489" x="4624388" y="2870200"/>
          <p14:tracePt t="55505" x="4635500" y="2876550"/>
          <p14:tracePt t="55513" x="4651375" y="2881313"/>
          <p14:tracePt t="55521" x="4656138" y="2886075"/>
          <p14:tracePt t="55528" x="4672013" y="2886075"/>
          <p14:tracePt t="55536" x="4676775" y="2892425"/>
          <p14:tracePt t="55545" x="4692650" y="2892425"/>
          <p14:tracePt t="55554" x="4697413" y="2892425"/>
          <p14:tracePt t="55560" x="4703763" y="2892425"/>
          <p14:tracePt t="55569" x="4719638" y="2892425"/>
          <p14:tracePt t="55577" x="4735513" y="2886075"/>
          <p14:tracePt t="55585" x="4745038" y="2881313"/>
          <p14:tracePt t="55594" x="4760913" y="2870200"/>
          <p14:tracePt t="55601" x="4781550" y="2855913"/>
          <p14:tracePt t="55609" x="4797425" y="2844800"/>
          <p14:tracePt t="55616" x="4813300" y="2840038"/>
          <p14:tracePt t="55625" x="4833938" y="2817813"/>
          <p14:tracePt t="55632" x="4845050" y="2808288"/>
          <p14:tracePt t="55641" x="4860925" y="2792413"/>
          <p14:tracePt t="55649" x="4870450" y="2792413"/>
          <p14:tracePt t="55657" x="4881563" y="2787650"/>
          <p14:tracePt t="55666" x="4892675" y="2776538"/>
          <p14:tracePt t="55673" x="4897438" y="2771775"/>
          <p14:tracePt t="55682" x="4902200" y="2765425"/>
          <p14:tracePt t="55689" x="4908550" y="2760663"/>
          <p14:tracePt t="55698" x="4913313" y="2755900"/>
          <p14:tracePt t="55705" x="4913313" y="2744788"/>
          <p14:tracePt t="55713" x="4913313" y="2728913"/>
          <p14:tracePt t="55720" x="4913313" y="2724150"/>
          <p14:tracePt t="55728" x="4913313" y="2708275"/>
          <p14:tracePt t="55738" x="4913313" y="2703513"/>
          <p14:tracePt t="55744" x="4913313" y="2697163"/>
          <p14:tracePt t="55754" x="4913313" y="2681288"/>
          <p14:tracePt t="55769" x="4913313" y="2676525"/>
          <p14:tracePt t="55776" x="4913313" y="2667000"/>
          <p14:tracePt t="55785" x="4913313" y="2660650"/>
          <p14:tracePt t="55808" x="4908550" y="2651125"/>
          <p14:tracePt t="55816" x="4892675" y="2651125"/>
          <p14:tracePt t="55825" x="4876800" y="2635250"/>
          <p14:tracePt t="55832" x="4865688" y="2628900"/>
          <p14:tracePt t="55841" x="4856163" y="2624138"/>
          <p14:tracePt t="55850" x="4840288" y="2613025"/>
          <p14:tracePt t="55866" x="4833938" y="2613025"/>
          <p14:tracePt t="55873" x="4824413" y="2613025"/>
          <p14:tracePt t="55882" x="4818063" y="2613025"/>
          <p14:tracePt t="55897" x="4813300" y="2613025"/>
          <p14:tracePt t="55921" x="4802188" y="2613025"/>
          <p14:tracePt t="55937" x="4797425" y="2613025"/>
          <p14:tracePt t="55944" x="4792663" y="2613025"/>
          <p14:tracePt t="55953" x="4787900" y="2613025"/>
          <p14:tracePt t="55960" x="4776788" y="2613025"/>
          <p14:tracePt t="55968" x="4765675" y="2613025"/>
          <p14:tracePt t="55977" x="4745038" y="2613025"/>
          <p14:tracePt t="55985" x="4740275" y="2613025"/>
          <p14:tracePt t="55999" x="4735513" y="2613025"/>
          <p14:tracePt t="56000" x="4724400" y="2613025"/>
          <p14:tracePt t="56009" x="4719638" y="2613025"/>
          <p14:tracePt t="56032" x="4713288" y="2613025"/>
          <p14:tracePt t="56130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Estimation Problem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Consider linear models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Existing optimal solution w.r.t. MSE (Kalman Filter) can be used to prove privilege notion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3977F7-8761-4333-A017-D70EC3310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28" y="919711"/>
            <a:ext cx="3719836" cy="27898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D469B05-A39E-4EFC-BC6E-03B875630F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5143500"/>
            <a:ext cx="609600" cy="60960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usepackage{amsfonts}&#10;\pagestyle{empty}&#10;&#10;\renewcommand{\vec}[1]{\ensuremath{{\underline{#1}}}}&#10;\newcommand{\mat}[1]{{\ensuremath{{\mathbf{#1}}}}}&#10;&#10;\begin{document}&#10;\begin{tabular}{l l}&#10;$\vec{x}_k = \mat{F}_k\vec{x}_{k-1} + \vec{w}_k$ &amp; $\vec{w}_k\sim \mathcal{N}(\vec{0}, \mat{Q}_k)$\\&#10;&amp; \\[0.45cm]&#10;$\vec{y}_k = \mat{H}_k\vec{x}_k + \vec{v}_k$ &amp; $\vec{v}_k\sim \mathcal{N}(\vec{0}, \mat{R}_k)$&#10;\end{tabular}&#10;\end{document}" title="IguanaTex Bitmap Display">
            <a:extLst>
              <a:ext uri="{FF2B5EF4-FFF2-40B4-BE49-F238E27FC236}">
                <a16:creationId xmlns:a16="http://schemas.microsoft.com/office/drawing/2014/main" id="{D5AEFC6E-FB76-43F6-A6A9-39796B62A20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9" y="2106193"/>
            <a:ext cx="3210970" cy="99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67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77"/>
    </mc:Choice>
    <mc:Fallback>
      <p:transition spd="slow" advTm="35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03" x="987425" y="2005013"/>
          <p14:tracePt t="5513" x="976313" y="2005013"/>
          <p14:tracePt t="5521" x="960438" y="2005013"/>
          <p14:tracePt t="5529" x="955675" y="2005013"/>
          <p14:tracePt t="5537" x="949325" y="2005013"/>
          <p14:tracePt t="5545" x="944563" y="2005013"/>
          <p14:tracePt t="5553" x="935038" y="2005013"/>
          <p14:tracePt t="5562" x="928688" y="2005013"/>
          <p14:tracePt t="5569" x="923925" y="2005013"/>
          <p14:tracePt t="5577" x="919163" y="2005013"/>
          <p14:tracePt t="5594" x="908050" y="2005013"/>
          <p14:tracePt t="5601" x="892175" y="2005013"/>
          <p14:tracePt t="5618" x="887413" y="2005013"/>
          <p14:tracePt t="5626" x="881063" y="2005013"/>
          <p14:tracePt t="5633" x="876300" y="2005013"/>
          <p14:tracePt t="5650" x="866775" y="2005013"/>
          <p14:tracePt t="5657" x="850900" y="2005013"/>
          <p14:tracePt t="5664" x="835025" y="2005013"/>
          <p14:tracePt t="5674" x="819150" y="2005013"/>
          <p14:tracePt t="5681" x="782638" y="2005013"/>
          <p14:tracePt t="5690" x="755650" y="2005013"/>
          <p14:tracePt t="5696" x="723900" y="2005013"/>
          <p14:tracePt t="5705" x="692150" y="2005013"/>
          <p14:tracePt t="5713" x="655638" y="2009775"/>
          <p14:tracePt t="5721" x="630238" y="2009775"/>
          <p14:tracePt t="5729" x="619125" y="2009775"/>
          <p14:tracePt t="5738" x="614363" y="2009775"/>
          <p14:tracePt t="5745" x="609600" y="2009775"/>
          <p14:tracePt t="5882" x="598488" y="2009775"/>
          <p14:tracePt t="5921" x="598488" y="2005013"/>
          <p14:tracePt t="6097" x="598488" y="2009775"/>
          <p14:tracePt t="6105" x="598488" y="2025650"/>
          <p14:tracePt t="6113" x="598488" y="2041525"/>
          <p14:tracePt t="6121" x="598488" y="2068513"/>
          <p14:tracePt t="6129" x="603250" y="2093913"/>
          <p14:tracePt t="6137" x="603250" y="2136775"/>
          <p14:tracePt t="6146" x="603250" y="2166938"/>
          <p14:tracePt t="6153" x="603250" y="2193925"/>
          <p14:tracePt t="6161" x="603250" y="2225675"/>
          <p14:tracePt t="6169" x="603250" y="2251075"/>
          <p14:tracePt t="6177" x="603250" y="2282825"/>
          <p14:tracePt t="6185" x="603250" y="2309813"/>
          <p14:tracePt t="6194" x="603250" y="2335213"/>
          <p14:tracePt t="6202" x="603250" y="2366963"/>
          <p14:tracePt t="6209" x="603250" y="2409825"/>
          <p14:tracePt t="6218" x="603250" y="2430463"/>
          <p14:tracePt t="6226" x="603250" y="2466975"/>
          <p14:tracePt t="6233" x="603250" y="2492375"/>
          <p14:tracePt t="6241" x="603250" y="2524125"/>
          <p14:tracePt t="6249" x="603250" y="2535238"/>
          <p14:tracePt t="6257" x="603250" y="2551113"/>
          <p14:tracePt t="6265" x="603250" y="2560638"/>
          <p14:tracePt t="6274" x="603250" y="2566988"/>
          <p14:tracePt t="6537" x="614363" y="2571750"/>
          <p14:tracePt t="6545" x="630238" y="2571750"/>
          <p14:tracePt t="6553" x="646113" y="2571750"/>
          <p14:tracePt t="6562" x="677863" y="2571750"/>
          <p14:tracePt t="6569" x="714375" y="2566988"/>
          <p14:tracePt t="6577" x="755650" y="2566988"/>
          <p14:tracePt t="6585" x="792163" y="2555875"/>
          <p14:tracePt t="6593" x="798513" y="2555875"/>
          <p14:tracePt t="6601" x="819150" y="2555875"/>
          <p14:tracePt t="6609" x="835025" y="2555875"/>
          <p14:tracePt t="6618" x="860425" y="2555875"/>
          <p14:tracePt t="6625" x="876300" y="2555875"/>
          <p14:tracePt t="6634" x="903288" y="2555875"/>
          <p14:tracePt t="6641" x="944563" y="2555875"/>
          <p14:tracePt t="6649" x="1017588" y="2555875"/>
          <p14:tracePt t="6657" x="1085850" y="2555875"/>
          <p14:tracePt t="6665" x="1149350" y="2555875"/>
          <p14:tracePt t="6673" x="1222375" y="2555875"/>
          <p14:tracePt t="6682" x="1306513" y="2555875"/>
          <p14:tracePt t="6689" x="1397000" y="2555875"/>
          <p14:tracePt t="6697" x="1479550" y="2555875"/>
          <p14:tracePt t="6705" x="1570038" y="2555875"/>
          <p14:tracePt t="6713" x="1638300" y="2555875"/>
          <p14:tracePt t="6721" x="1716088" y="2555875"/>
          <p14:tracePt t="6729" x="1790700" y="2555875"/>
          <p14:tracePt t="6736" x="1858963" y="2555875"/>
          <p14:tracePt t="6745" x="1931988" y="2555875"/>
          <p14:tracePt t="6753" x="2000250" y="2555875"/>
          <p14:tracePt t="6762" x="2062163" y="2555875"/>
          <p14:tracePt t="6769" x="2136775" y="2555875"/>
          <p14:tracePt t="6777" x="2193925" y="2555875"/>
          <p14:tracePt t="6785" x="2252663" y="2555875"/>
          <p14:tracePt t="6793" x="2278063" y="2555875"/>
          <p14:tracePt t="6801" x="2305050" y="2555875"/>
          <p14:tracePt t="6809" x="2335213" y="2555875"/>
          <p14:tracePt t="6818" x="2351088" y="2555875"/>
          <p14:tracePt t="6826" x="2366963" y="2555875"/>
          <p14:tracePt t="6834" x="2373313" y="2555875"/>
          <p14:tracePt t="6841" x="2378075" y="2555875"/>
          <p14:tracePt t="6849" x="2393950" y="2551113"/>
          <p14:tracePt t="6857" x="2393950" y="2544763"/>
          <p14:tracePt t="6889" x="2398713" y="2544763"/>
          <p14:tracePt t="6898" x="2398713" y="2540000"/>
          <p14:tracePt t="6906" x="2403475" y="2519363"/>
          <p14:tracePt t="6913" x="2403475" y="2514600"/>
          <p14:tracePt t="6915" x="0" y="0"/>
        </p14:tracePtLst>
        <p14:tracePtLst>
          <p14:tracePt t="7423" x="546100" y="2724150"/>
          <p14:tracePt t="7426" x="546100" y="2733675"/>
          <p14:tracePt t="7434" x="546100" y="2749550"/>
          <p14:tracePt t="7441" x="546100" y="2765425"/>
          <p14:tracePt t="7449" x="546100" y="2781300"/>
          <p14:tracePt t="7458" x="546100" y="2813050"/>
          <p14:tracePt t="7465" x="546100" y="2828925"/>
          <p14:tracePt t="7473" x="546100" y="2855913"/>
          <p14:tracePt t="7481" x="546100" y="2870200"/>
          <p14:tracePt t="7489" x="546100" y="2897188"/>
          <p14:tracePt t="7497" x="546100" y="2924175"/>
          <p14:tracePt t="7505" x="555625" y="2965450"/>
          <p14:tracePt t="7513" x="566738" y="3013075"/>
          <p14:tracePt t="7521" x="587375" y="3054350"/>
          <p14:tracePt t="7529" x="598488" y="3097213"/>
          <p14:tracePt t="7537" x="609600" y="3127375"/>
          <p14:tracePt t="7545" x="623888" y="3165475"/>
          <p14:tracePt t="7553" x="635000" y="3195638"/>
          <p14:tracePt t="7561" x="639763" y="3206750"/>
          <p14:tracePt t="7569" x="646113" y="3206750"/>
          <p14:tracePt t="7577" x="650875" y="3217863"/>
          <p14:tracePt t="7697" x="655638" y="3222625"/>
          <p14:tracePt t="7705" x="661988" y="3238500"/>
          <p14:tracePt t="7720" x="661988" y="3243263"/>
          <p14:tracePt t="7745" x="671513" y="3254375"/>
          <p14:tracePt t="7761" x="677863" y="3254375"/>
          <p14:tracePt t="7769" x="682625" y="3254375"/>
          <p14:tracePt t="7777" x="687388" y="3254375"/>
          <p14:tracePt t="7785" x="698500" y="3254375"/>
          <p14:tracePt t="7793" x="714375" y="3254375"/>
          <p14:tracePt t="7810" x="719138" y="3254375"/>
          <p14:tracePt t="7817" x="730250" y="3254375"/>
          <p14:tracePt t="7825" x="735013" y="3248025"/>
          <p14:tracePt t="7833" x="746125" y="3248025"/>
          <p14:tracePt t="7841" x="760413" y="3248025"/>
          <p14:tracePt t="7849" x="771525" y="3248025"/>
          <p14:tracePt t="7858" x="798513" y="3243263"/>
          <p14:tracePt t="7865" x="814388" y="3243263"/>
          <p14:tracePt t="7874" x="839788" y="3243263"/>
          <p14:tracePt t="7881" x="876300" y="3243263"/>
          <p14:tracePt t="7890" x="923925" y="3243263"/>
          <p14:tracePt t="7897" x="965200" y="3243263"/>
          <p14:tracePt t="7906" x="1012825" y="3243263"/>
          <p14:tracePt t="7914" x="1065213" y="3243263"/>
          <p14:tracePt t="7922" x="1108075" y="3243263"/>
          <p14:tracePt t="7929" x="1149350" y="3243263"/>
          <p14:tracePt t="7937" x="1192213" y="3243263"/>
          <p14:tracePt t="7945" x="1217613" y="3243263"/>
          <p14:tracePt t="7953" x="1260475" y="3243263"/>
          <p14:tracePt t="7961" x="1301750" y="3243263"/>
          <p14:tracePt t="7970" x="1358900" y="3243263"/>
          <p14:tracePt t="7977" x="1411288" y="3243263"/>
          <p14:tracePt t="7987" x="1470025" y="3243263"/>
          <p14:tracePt t="7993" x="1538288" y="3243263"/>
          <p14:tracePt t="8002" x="1611313" y="3243263"/>
          <p14:tracePt t="8009" x="1679575" y="3243263"/>
          <p14:tracePt t="8017" x="1731963" y="3243263"/>
          <p14:tracePt t="8025" x="1795463" y="3243263"/>
          <p14:tracePt t="8033" x="1858963" y="3243263"/>
          <p14:tracePt t="8042" x="1916113" y="3243263"/>
          <p14:tracePt t="8049" x="1952625" y="3238500"/>
          <p14:tracePt t="8057" x="1989138" y="3233738"/>
          <p14:tracePt t="8065" x="2016125" y="3222625"/>
          <p14:tracePt t="8073" x="2057400" y="3222625"/>
          <p14:tracePt t="8082" x="2116138" y="3211513"/>
          <p14:tracePt t="8089" x="2157413" y="3211513"/>
          <p14:tracePt t="8097" x="2214563" y="3195638"/>
          <p14:tracePt t="8105" x="2282825" y="3195638"/>
          <p14:tracePt t="8114" x="2357438" y="3195638"/>
          <p14:tracePt t="8121" x="2409825" y="3195638"/>
          <p14:tracePt t="8129" x="2478088" y="3195638"/>
          <p14:tracePt t="8137" x="2551113" y="3195638"/>
          <p14:tracePt t="8145" x="2619375" y="3195638"/>
          <p14:tracePt t="8153" x="2682875" y="3195638"/>
          <p14:tracePt t="8162" x="2744788" y="3195638"/>
          <p14:tracePt t="8169" x="2813050" y="3195638"/>
          <p14:tracePt t="8177" x="2881313" y="3195638"/>
          <p14:tracePt t="8187" x="2960688" y="3195638"/>
          <p14:tracePt t="8193" x="3033713" y="3195638"/>
          <p14:tracePt t="8201" x="3117850" y="3195638"/>
          <p14:tracePt t="8210" x="3206750" y="3195638"/>
          <p14:tracePt t="8218" x="3290888" y="3195638"/>
          <p14:tracePt t="8225" x="3363913" y="3195638"/>
          <p14:tracePt t="8233" x="3448050" y="3195638"/>
          <p14:tracePt t="8241" x="3500438" y="3195638"/>
          <p14:tracePt t="8249" x="3559175" y="3195638"/>
          <p14:tracePt t="8257" x="3600450" y="3195638"/>
          <p14:tracePt t="8265" x="3643313" y="3195638"/>
          <p14:tracePt t="8273" x="3675063" y="3195638"/>
          <p14:tracePt t="8280" x="3679825" y="3195638"/>
          <p14:tracePt t="8289" x="3684588" y="3195638"/>
          <p14:tracePt t="8297" x="3690938" y="3195638"/>
          <p14:tracePt t="8385" x="3700463" y="3195638"/>
          <p14:tracePt t="8393" x="3721100" y="3195638"/>
          <p14:tracePt t="8402" x="3752850" y="3195638"/>
          <p14:tracePt t="8409" x="3805238" y="3206750"/>
          <p14:tracePt t="8417" x="3852863" y="3217863"/>
          <p14:tracePt t="8425" x="3910013" y="3217863"/>
          <p14:tracePt t="8433" x="3957638" y="3217863"/>
          <p14:tracePt t="8440" x="3994150" y="3217863"/>
          <p14:tracePt t="8449" x="4037013" y="3217863"/>
          <p14:tracePt t="8457" x="4068763" y="3217863"/>
          <p14:tracePt t="8465" x="4073525" y="3217863"/>
          <p14:tracePt t="8473" x="4078288" y="3217863"/>
          <p14:tracePt t="8721" x="0" y="0"/>
        </p14:tracePtLst>
        <p14:tracePtLst>
          <p14:tracePt t="26772" x="5222875" y="766763"/>
          <p14:tracePt t="26801" x="5254625" y="771525"/>
          <p14:tracePt t="26809" x="5307013" y="771525"/>
          <p14:tracePt t="26818" x="5386388" y="771525"/>
          <p14:tracePt t="26826" x="5491163" y="771525"/>
          <p14:tracePt t="26834" x="5616575" y="771525"/>
          <p14:tracePt t="26841" x="5789613" y="771525"/>
          <p14:tracePt t="26850" x="5962650" y="771525"/>
          <p14:tracePt t="26857" x="6146800" y="771525"/>
          <p14:tracePt t="26865" x="6346825" y="771525"/>
          <p14:tracePt t="26873" x="6545263" y="771525"/>
          <p14:tracePt t="26881" x="6729413" y="771525"/>
          <p14:tracePt t="26889" x="6923088" y="787400"/>
          <p14:tracePt t="26897" x="7091363" y="823913"/>
          <p14:tracePt t="26905" x="7223125" y="839788"/>
          <p14:tracePt t="26913" x="7307263" y="850900"/>
          <p14:tracePt t="26921" x="7359650" y="850900"/>
          <p14:tracePt t="26929" x="7407275" y="866775"/>
          <p14:tracePt t="26937" x="7416800" y="866775"/>
          <p14:tracePt t="27105" x="7459663" y="866775"/>
          <p14:tracePt t="27113" x="7558088" y="876300"/>
          <p14:tracePt t="27121" x="7694613" y="908050"/>
          <p14:tracePt t="27128" x="7889875" y="928688"/>
          <p14:tracePt t="27138" x="8094663" y="965200"/>
          <p14:tracePt t="27145" x="8288338" y="981075"/>
          <p14:tracePt t="27153" x="8429625" y="981075"/>
          <p14:tracePt t="27161" x="8588375" y="981075"/>
          <p14:tracePt t="27169" x="8686800" y="981075"/>
          <p14:tracePt t="27178" x="8755063" y="981075"/>
          <p14:tracePt t="27186" x="8797925" y="981075"/>
          <p14:tracePt t="27194" x="8813800" y="981075"/>
          <p14:tracePt t="27329" x="8818563" y="987425"/>
          <p14:tracePt t="27345" x="8818563" y="1001713"/>
          <p14:tracePt t="27353" x="8818563" y="1017588"/>
          <p14:tracePt t="27361" x="8813800" y="1033463"/>
          <p14:tracePt t="27369" x="8802688" y="1065213"/>
          <p14:tracePt t="27377" x="8791575" y="1101725"/>
          <p14:tracePt t="27385" x="8782050" y="1149350"/>
          <p14:tracePt t="27393" x="8770938" y="1181100"/>
          <p14:tracePt t="27402" x="8770938" y="1228725"/>
          <p14:tracePt t="27409" x="8770938" y="1265238"/>
          <p14:tracePt t="27418" x="8770938" y="1306513"/>
          <p14:tracePt t="27425" x="8770938" y="1343025"/>
          <p14:tracePt t="27433" x="8770938" y="1374775"/>
          <p14:tracePt t="27441" x="8770938" y="1406525"/>
          <p14:tracePt t="27448" x="8770938" y="1447800"/>
          <p14:tracePt t="27457" x="8770938" y="1470025"/>
          <p14:tracePt t="27465" x="8770938" y="1506538"/>
          <p14:tracePt t="27473" x="8761413" y="1538288"/>
          <p14:tracePt t="27481" x="8761413" y="1579563"/>
          <p14:tracePt t="27490" x="8750300" y="1622425"/>
          <p14:tracePt t="27498" x="8729663" y="1679575"/>
          <p14:tracePt t="27505" x="8729663" y="1736725"/>
          <p14:tracePt t="27513" x="8718550" y="1816100"/>
          <p14:tracePt t="27521" x="8702675" y="1884363"/>
          <p14:tracePt t="27529" x="8693150" y="1962150"/>
          <p14:tracePt t="27537" x="8677275" y="2057400"/>
          <p14:tracePt t="27545" x="8666163" y="2178050"/>
          <p14:tracePt t="27553" x="8650288" y="2273300"/>
          <p14:tracePt t="27561" x="8650288" y="2355850"/>
          <p14:tracePt t="27569" x="8650288" y="2430463"/>
          <p14:tracePt t="27577" x="8640763" y="2519363"/>
          <p14:tracePt t="27586" x="8640763" y="2576513"/>
          <p14:tracePt t="27593" x="8624888" y="2644775"/>
          <p14:tracePt t="27602" x="8613775" y="2713038"/>
          <p14:tracePt t="27609" x="8613775" y="2755900"/>
          <p14:tracePt t="27618" x="8613775" y="2801938"/>
          <p14:tracePt t="27625" x="8613775" y="2840038"/>
          <p14:tracePt t="27633" x="8613775" y="2881313"/>
          <p14:tracePt t="27641" x="8613775" y="2924175"/>
          <p14:tracePt t="27649" x="8613775" y="2954338"/>
          <p14:tracePt t="27658" x="8613775" y="2981325"/>
          <p14:tracePt t="27665" x="8613775" y="3017838"/>
          <p14:tracePt t="27673" x="8613775" y="3044825"/>
          <p14:tracePt t="27681" x="8613775" y="3065463"/>
          <p14:tracePt t="27689" x="8613775" y="3097213"/>
          <p14:tracePt t="27697" x="8613775" y="3113088"/>
          <p14:tracePt t="27705" x="8613775" y="3127375"/>
          <p14:tracePt t="27713" x="8618538" y="3143250"/>
          <p14:tracePt t="27721" x="8618538" y="3165475"/>
          <p14:tracePt t="27729" x="8618538" y="3175000"/>
          <p14:tracePt t="27737" x="8618538" y="3190875"/>
          <p14:tracePt t="27745" x="8624888" y="3206750"/>
          <p14:tracePt t="27753" x="8624888" y="3222625"/>
          <p14:tracePt t="27761" x="8634413" y="3238500"/>
          <p14:tracePt t="27769" x="8634413" y="3254375"/>
          <p14:tracePt t="27777" x="8634413" y="3270250"/>
          <p14:tracePt t="27786" x="8640763" y="3306763"/>
          <p14:tracePt t="27793" x="8645525" y="3343275"/>
          <p14:tracePt t="27803" x="8645525" y="3384550"/>
          <p14:tracePt t="27809" x="8655050" y="3432175"/>
          <p14:tracePt t="27818" x="8655050" y="3479800"/>
          <p14:tracePt t="27826" x="8655050" y="3521075"/>
          <p14:tracePt t="27833" x="8655050" y="3579813"/>
          <p14:tracePt t="27842" x="8661400" y="3616325"/>
          <p14:tracePt t="27849" x="8666163" y="3652838"/>
          <p14:tracePt t="27858" x="8666163" y="3668713"/>
          <p14:tracePt t="27865" x="8666163" y="3695700"/>
          <p14:tracePt t="27874" x="8666163" y="3709988"/>
          <p14:tracePt t="27881" x="8666163" y="3725863"/>
          <p14:tracePt t="27889" x="8666163" y="3741738"/>
          <p14:tracePt t="27898" x="8666163" y="3757613"/>
          <p14:tracePt t="27905" x="8666163" y="3773488"/>
          <p14:tracePt t="27913" x="8666163" y="3789363"/>
          <p14:tracePt t="27921" x="8666163" y="3800475"/>
          <p14:tracePt t="27928" x="8666163" y="3821113"/>
          <p14:tracePt t="27937" x="8666163" y="3825875"/>
          <p14:tracePt t="27945" x="8666163" y="3836988"/>
          <p14:tracePt t="27953" x="8666163" y="3852863"/>
          <p14:tracePt t="27961" x="8666163" y="3868738"/>
          <p14:tracePt t="27969" x="8666163" y="3873500"/>
          <p14:tracePt t="27977" x="8666163" y="3889375"/>
          <p14:tracePt t="27986" x="8670925" y="3894138"/>
          <p14:tracePt t="27994" x="8670925" y="3905250"/>
          <p14:tracePt t="28001" x="8670925" y="3921125"/>
          <p14:tracePt t="28009" x="8670925" y="3925888"/>
          <p14:tracePt t="28025" x="8670925" y="3930650"/>
          <p14:tracePt t="28033" x="8677275" y="3937000"/>
          <p14:tracePt t="28297" x="8666163" y="3937000"/>
          <p14:tracePt t="28305" x="8650288" y="3937000"/>
          <p14:tracePt t="28313" x="8634413" y="3937000"/>
          <p14:tracePt t="28321" x="8609013" y="3937000"/>
          <p14:tracePt t="28329" x="8566150" y="3937000"/>
          <p14:tracePt t="28337" x="8513763" y="3937000"/>
          <p14:tracePt t="28345" x="8440738" y="3937000"/>
          <p14:tracePt t="28353" x="8377238" y="3937000"/>
          <p14:tracePt t="28361" x="8304213" y="3937000"/>
          <p14:tracePt t="28369" x="8240713" y="3937000"/>
          <p14:tracePt t="28377" x="8194675" y="3937000"/>
          <p14:tracePt t="28387" x="8135938" y="3937000"/>
          <p14:tracePt t="28393" x="8094663" y="3937000"/>
          <p14:tracePt t="28402" x="8051800" y="3937000"/>
          <p14:tracePt t="28409" x="8010525" y="3937000"/>
          <p14:tracePt t="28416" x="7983538" y="3937000"/>
          <p14:tracePt t="28425" x="7951788" y="3937000"/>
          <p14:tracePt t="28433" x="7935913" y="3937000"/>
          <p14:tracePt t="28441" x="7910513" y="3937000"/>
          <p14:tracePt t="28448" x="7883525" y="3937000"/>
          <p14:tracePt t="28457" x="7842250" y="3937000"/>
          <p14:tracePt t="28465" x="7810500" y="3937000"/>
          <p14:tracePt t="28473" x="7762875" y="3937000"/>
          <p14:tracePt t="28481" x="7726363" y="3937000"/>
          <p14:tracePt t="28489" x="7689850" y="3937000"/>
          <p14:tracePt t="28497" x="7658100" y="3937000"/>
          <p14:tracePt t="28505" x="7616825" y="3937000"/>
          <p14:tracePt t="28514" x="7585075" y="3937000"/>
          <p14:tracePt t="28521" x="7569200" y="3937000"/>
          <p14:tracePt t="28529" x="7543800" y="3937000"/>
          <p14:tracePt t="28537" x="7516813" y="3937000"/>
          <p14:tracePt t="28545" x="7485063" y="3937000"/>
          <p14:tracePt t="28555" x="7464425" y="3937000"/>
          <p14:tracePt t="28561" x="7443788" y="3937000"/>
          <p14:tracePt t="28569" x="7416800" y="3937000"/>
          <p14:tracePt t="28577" x="7385050" y="3930650"/>
          <p14:tracePt t="28587" x="7353300" y="3930650"/>
          <p14:tracePt t="28593" x="7327900" y="3930650"/>
          <p14:tracePt t="28601" x="7296150" y="3921125"/>
          <p14:tracePt t="28609" x="7254875" y="3921125"/>
          <p14:tracePt t="28618" x="7239000" y="3910013"/>
          <p14:tracePt t="28625" x="7212013" y="3910013"/>
          <p14:tracePt t="28633" x="7196138" y="3910013"/>
          <p14:tracePt t="28641" x="7164388" y="3898900"/>
          <p14:tracePt t="28649" x="7138988" y="3898900"/>
          <p14:tracePt t="28657" x="7107238" y="3898900"/>
          <p14:tracePt t="28665" x="7081838" y="3898900"/>
          <p14:tracePt t="28674" x="7054850" y="3898900"/>
          <p14:tracePt t="28681" x="7007225" y="3889375"/>
          <p14:tracePt t="28689" x="6965950" y="3878263"/>
          <p14:tracePt t="28697" x="6923088" y="3878263"/>
          <p14:tracePt t="28706" x="6897688" y="3878263"/>
          <p14:tracePt t="28714" x="6865938" y="3878263"/>
          <p14:tracePt t="28721" x="6845300" y="3873500"/>
          <p14:tracePt t="28730" x="6834188" y="3873500"/>
          <p14:tracePt t="28738" x="6813550" y="3873500"/>
          <p14:tracePt t="28745" x="6797675" y="3873500"/>
          <p14:tracePt t="28754" x="6792913" y="3873500"/>
          <p14:tracePt t="28761" x="6786563" y="3873500"/>
          <p14:tracePt t="28769" x="6777038" y="3873500"/>
          <p14:tracePt t="28777" x="6756400" y="3873500"/>
          <p14:tracePt t="28785" x="6750050" y="3873500"/>
          <p14:tracePt t="28793" x="6718300" y="3873500"/>
          <p14:tracePt t="28802" x="6702425" y="3873500"/>
          <p14:tracePt t="28809" x="6677025" y="3873500"/>
          <p14:tracePt t="28817" x="6656388" y="3873500"/>
          <p14:tracePt t="28825" x="6634163" y="3873500"/>
          <p14:tracePt t="28833" x="6619875" y="3873500"/>
          <p14:tracePt t="28842" x="6604000" y="3873500"/>
          <p14:tracePt t="28849" x="6588125" y="3873500"/>
          <p14:tracePt t="28857" x="6581775" y="3873500"/>
          <p14:tracePt t="28866" x="6565900" y="3873500"/>
          <p14:tracePt t="28873" x="6556375" y="3862388"/>
          <p14:tracePt t="28881" x="6551613" y="3862388"/>
          <p14:tracePt t="28889" x="6524625" y="3862388"/>
          <p14:tracePt t="28897" x="6492875" y="3852863"/>
          <p14:tracePt t="28905" x="6451600" y="3852863"/>
          <p14:tracePt t="28913" x="6376988" y="3830638"/>
          <p14:tracePt t="28921" x="6324600" y="3821113"/>
          <p14:tracePt t="28929" x="6283325" y="3821113"/>
          <p14:tracePt t="28937" x="6235700" y="3805238"/>
          <p14:tracePt t="28945" x="6188075" y="3800475"/>
          <p14:tracePt t="28955" x="6135688" y="3794125"/>
          <p14:tracePt t="28961" x="6110288" y="3784600"/>
          <p14:tracePt t="28970" x="6062663" y="3778250"/>
          <p14:tracePt t="28978" x="6046788" y="3778250"/>
          <p14:tracePt t="28987" x="6030913" y="3778250"/>
          <p14:tracePt t="28994" x="6005513" y="3778250"/>
          <p14:tracePt t="29001" x="5994400" y="3773488"/>
          <p14:tracePt t="29010" x="5978525" y="3768725"/>
          <p14:tracePt t="29017" x="5953125" y="3768725"/>
          <p14:tracePt t="29025" x="5930900" y="3757613"/>
          <p14:tracePt t="29033" x="5910263" y="3757613"/>
          <p14:tracePt t="29041" x="5884863" y="3757613"/>
          <p14:tracePt t="29049" x="5868988" y="3757613"/>
          <p14:tracePt t="29057" x="5853113" y="3757613"/>
          <p14:tracePt t="29065" x="5837238" y="3752850"/>
          <p14:tracePt t="29073" x="5821363" y="3752850"/>
          <p14:tracePt t="29081" x="5810250" y="3752850"/>
          <p14:tracePt t="29089" x="5805488" y="3752850"/>
          <p14:tracePt t="29097" x="5780088" y="3752850"/>
          <p14:tracePt t="29105" x="5764213" y="3752850"/>
          <p14:tracePt t="29113" x="5748338" y="3752850"/>
          <p14:tracePt t="29121" x="5737225" y="3741738"/>
          <p14:tracePt t="29129" x="5716588" y="3741738"/>
          <p14:tracePt t="29137" x="5705475" y="3741738"/>
          <p14:tracePt t="29145" x="5689600" y="3736975"/>
          <p14:tracePt t="29154" x="5684838" y="3736975"/>
          <p14:tracePt t="29161" x="5668963" y="3736975"/>
          <p14:tracePt t="29169" x="5664200" y="3736975"/>
          <p14:tracePt t="29177" x="5648325" y="3736975"/>
          <p14:tracePt t="29185" x="5637213" y="3725863"/>
          <p14:tracePt t="29193" x="5616575" y="3725863"/>
          <p14:tracePt t="29201" x="5600700" y="3725863"/>
          <p14:tracePt t="29220" x="5543550" y="3725863"/>
          <p14:tracePt t="29225" x="5516563" y="3725863"/>
          <p14:tracePt t="29233" x="5475288" y="3725863"/>
          <p14:tracePt t="29242" x="5453063" y="3725863"/>
          <p14:tracePt t="29249" x="5416550" y="3725863"/>
          <p14:tracePt t="29258" x="5400675" y="3725863"/>
          <p14:tracePt t="29265" x="5386388" y="3725863"/>
          <p14:tracePt t="29274" x="5380038" y="3725863"/>
          <p14:tracePt t="29283" x="5364163" y="3725863"/>
          <p14:tracePt t="29290" x="5354638" y="3725863"/>
          <p14:tracePt t="29297" x="5348288" y="3725863"/>
          <p14:tracePt t="29305" x="5343525" y="3725863"/>
          <p14:tracePt t="29313" x="5343525" y="3721100"/>
          <p14:tracePt t="29321" x="5327650" y="3721100"/>
          <p14:tracePt t="29329" x="5311775" y="3721100"/>
          <p14:tracePt t="29338" x="5295900" y="3721100"/>
          <p14:tracePt t="29345" x="5270500" y="3721100"/>
          <p14:tracePt t="29354" x="5243513" y="3721100"/>
          <p14:tracePt t="29361" x="5211763" y="3721100"/>
          <p14:tracePt t="29370" x="5195888" y="3721100"/>
          <p14:tracePt t="29377" x="5181600" y="3721100"/>
          <p14:tracePt t="29386" x="5175250" y="3721100"/>
          <p14:tracePt t="29393" x="5159375" y="3721100"/>
          <p14:tracePt t="29402" x="5149850" y="3721100"/>
          <p14:tracePt t="29409" x="5138738" y="3721100"/>
          <p14:tracePt t="30993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Gaussian Keystream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Stream cipher</a:t>
            </a:r>
          </a:p>
          <a:p>
            <a:endParaRPr lang="de-DE" dirty="0"/>
          </a:p>
          <a:p>
            <a:r>
              <a:rPr lang="de-DE" dirty="0"/>
              <a:t>Convert to pseudorandom multivariate Gaussian samples with parameter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accent1"/>
                </a:solidFill>
              </a:rPr>
              <a:t>Cryptographically Indistinguishable from true Gaussian samples without key</a:t>
            </a:r>
          </a:p>
          <a:p>
            <a:r>
              <a:rPr lang="de-DE" dirty="0"/>
              <a:t>Assumes floats represent real numbers – reasonable for practical applications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7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23" name="Picture 22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hsf{sk}\rightarrow q_1,q_2,q_3,\dots \hspace{1cm} q_t \in \mathbb{Z}_P&#10;\end{equation*}&#10;\end{document}" title="IguanaTex Bitmap Display">
            <a:extLst>
              <a:ext uri="{FF2B5EF4-FFF2-40B4-BE49-F238E27FC236}">
                <a16:creationId xmlns:a16="http://schemas.microsoft.com/office/drawing/2014/main" id="{4ED83A19-DFC3-4B3E-8B63-2399E87244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38" y="1346141"/>
            <a:ext cx="2808685" cy="1792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amsfonts}&#10;\pagestyle{empty}&#10;&#10;\renewcommand{\vec}[1]{\ensuremath{{\underline{#1}}}}&#10;\newcommand{\mat}[1]{{\ensuremath{{\mathbf{#1}}}}}&#10;&#10;\begin{document}&#10;\begin{equation*}&#10;q_1,q_2,q_3,\dots \rightarrow u_1,u_2,u_3,\dots \hspace{1cm} u_t\ \dot{\sim}\ \mathcal{U}(0,1)&#10;\end{equation*}&#10;\end{document}" title="IguanaTex Bitmap Display">
            <a:extLst>
              <a:ext uri="{FF2B5EF4-FFF2-40B4-BE49-F238E27FC236}">
                <a16:creationId xmlns:a16="http://schemas.microsoft.com/office/drawing/2014/main" id="{8C5B7F99-D68B-482C-B369-C19650C26D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29" y="2207617"/>
            <a:ext cx="4117305" cy="202054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amsfonts}&#10;\pagestyle{empty}&#10;&#10;\renewcommand{\vec}[1]{\ensuremath{{\underline{#1}}}}&#10;\newcommand{\mat}[1]{{\ensuremath{{\mathbf{#1}}}}}&#10;&#10;\begin{document}&#10;\begin{equation*}&#10;u_1,u_2,u_3,\dots \rightarrow z_1,z_2,z_3,\dots \hspace{1cm} z_t\ \dot{\sim}\ \mathcal{N}(0,1)&#10;\end{equation*}&#10;\end{document}" title="IguanaTex Bitmap Display">
            <a:extLst>
              <a:ext uri="{FF2B5EF4-FFF2-40B4-BE49-F238E27FC236}">
                <a16:creationId xmlns:a16="http://schemas.microsoft.com/office/drawing/2014/main" id="{FCDB8EA2-AFEB-4D81-8439-DF384E035FA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57" y="2491843"/>
            <a:ext cx="4188648" cy="208457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fonts}&#10;\pagestyle{empty}&#10;&#10;\renewcommand{\vec}[1]{\ensuremath{{\underline{#1}}}}&#10;\newcommand{\mat}[1]{{\ensuremath{{\mathbf{#1}}}}}&#10;&#10;\begin{document}&#10;\begin{equation*}&#10;\vec{p}_k = \mat{A}\cdot&#10;\begin{bmatrix}&#10;  z_{(k-1)n+1} &amp; \dots &amp; z_{kn}&#10;\end{bmatrix}^\top&#10;\hspace{1cm} \vec{p}_k\ \dot{\sim}\ \mathcal{N}\left(\vec{0},\mat{A}\mat{A}^\top=\mat{Z}\right)&#10;\end{equation*}&#10;\end{document}" title="IguanaTex Bitmap Display">
            <a:extLst>
              <a:ext uri="{FF2B5EF4-FFF2-40B4-BE49-F238E27FC236}">
                <a16:creationId xmlns:a16="http://schemas.microsoft.com/office/drawing/2014/main" id="{2AE9411D-A2C9-4BFA-9337-A876B73DDB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26" y="2995367"/>
            <a:ext cx="5485714" cy="312076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{Z}&#10;\end{equation*}&#10;\end{document}" title="IguanaTex Bitmap Display">
            <a:extLst>
              <a:ext uri="{FF2B5EF4-FFF2-40B4-BE49-F238E27FC236}">
                <a16:creationId xmlns:a16="http://schemas.microsoft.com/office/drawing/2014/main" id="{7E403C0C-53FB-4B78-9016-15E54F976C2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61" y="1817042"/>
            <a:ext cx="117361" cy="13792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6CBAEC-C6CF-46C3-932F-4F3855608299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534400" y="5143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5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30"/>
    </mc:Choice>
    <mc:Fallback>
      <p:transition spd="slow" advTm="8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270" x="6997700" y="1836738"/>
          <p14:tracePt t="23347" x="6986588" y="1816100"/>
          <p14:tracePt t="23355" x="6986588" y="1804988"/>
          <p14:tracePt t="23363" x="6986588" y="1784350"/>
          <p14:tracePt t="23370" x="6981825" y="1768475"/>
          <p14:tracePt t="23378" x="6970713" y="1752600"/>
          <p14:tracePt t="23386" x="6965950" y="1736725"/>
          <p14:tracePt t="23395" x="6959600" y="1727200"/>
          <p14:tracePt t="23403" x="6954838" y="1716088"/>
          <p14:tracePt t="23411" x="6945313" y="1700213"/>
          <p14:tracePt t="23427" x="6938963" y="1690688"/>
          <p14:tracePt t="23442" x="6938963" y="1684338"/>
          <p14:tracePt t="23467" x="6934200" y="1684338"/>
          <p14:tracePt t="23490" x="6929438" y="1684338"/>
          <p14:tracePt t="23499" x="6918325" y="1674813"/>
          <p14:tracePt t="23507" x="6913563" y="1674813"/>
          <p14:tracePt t="23515" x="6897688" y="1668463"/>
          <p14:tracePt t="23522" x="6891338" y="1668463"/>
          <p14:tracePt t="23530" x="6886575" y="1668463"/>
          <p14:tracePt t="23546" x="6877050" y="1668463"/>
          <p14:tracePt t="23563" x="6870700" y="1668463"/>
          <p14:tracePt t="23579" x="6865938" y="1668463"/>
          <p14:tracePt t="23602" x="6861175" y="1668463"/>
          <p14:tracePt t="23619" x="6850063" y="1668463"/>
          <p14:tracePt t="23627" x="6845300" y="1668463"/>
          <p14:tracePt t="23642" x="6838950" y="1668463"/>
          <p14:tracePt t="23659" x="6824663" y="1668463"/>
          <p14:tracePt t="23675" x="6818313" y="1674813"/>
          <p14:tracePt t="23692" x="6813550" y="1674813"/>
          <p14:tracePt t="23698" x="6813550" y="1679575"/>
          <p14:tracePt t="23715" x="6808788" y="1684338"/>
          <p14:tracePt t="23746" x="6802438" y="1690688"/>
          <p14:tracePt t="23763" x="6797675" y="1695450"/>
          <p14:tracePt t="23770" x="6792913" y="1700213"/>
          <p14:tracePt t="23779" x="6786563" y="1704975"/>
          <p14:tracePt t="23795" x="6777038" y="1720850"/>
          <p14:tracePt t="23802" x="6777038" y="1731963"/>
          <p14:tracePt t="23810" x="6770688" y="1736725"/>
          <p14:tracePt t="23818" x="6770688" y="1743075"/>
          <p14:tracePt t="23826" x="6765925" y="1747838"/>
          <p14:tracePt t="23834" x="6756400" y="1768475"/>
          <p14:tracePt t="23842" x="6756400" y="1773238"/>
          <p14:tracePt t="23850" x="6750050" y="1789113"/>
          <p14:tracePt t="23858" x="6740525" y="1804988"/>
          <p14:tracePt t="23866" x="6740525" y="1816100"/>
          <p14:tracePt t="23874" x="6740525" y="1841500"/>
          <p14:tracePt t="23882" x="6729413" y="1857375"/>
          <p14:tracePt t="23891" x="6724650" y="1873250"/>
          <p14:tracePt t="23899" x="6724650" y="1889125"/>
          <p14:tracePt t="23908" x="6713538" y="1909763"/>
          <p14:tracePt t="23915" x="6702425" y="1925638"/>
          <p14:tracePt t="23922" x="6702425" y="1941513"/>
          <p14:tracePt t="23931" x="6702425" y="1947863"/>
          <p14:tracePt t="23939" x="6702425" y="1952625"/>
          <p14:tracePt t="23947" x="6702425" y="1968500"/>
          <p14:tracePt t="23955" x="6702425" y="1978025"/>
          <p14:tracePt t="23970" x="6702425" y="1984375"/>
          <p14:tracePt t="23980" x="6702425" y="1989138"/>
          <p14:tracePt t="23994" x="6702425" y="1993900"/>
          <p14:tracePt t="24002" x="6702425" y="2005013"/>
          <p14:tracePt t="24036" x="6702425" y="2009775"/>
          <p14:tracePt t="24042" x="6702425" y="2016125"/>
          <p14:tracePt t="24052" x="6708775" y="2016125"/>
          <p14:tracePt t="24067" x="6708775" y="2020888"/>
          <p14:tracePt t="24075" x="6713538" y="2020888"/>
          <p14:tracePt t="24092" x="6718300" y="2030413"/>
          <p14:tracePt t="24109" x="6724650" y="2041525"/>
          <p14:tracePt t="24130" x="6729413" y="2052638"/>
          <p14:tracePt t="24146" x="6734175" y="2062163"/>
          <p14:tracePt t="24154" x="6740525" y="2062163"/>
          <p14:tracePt t="24162" x="6745288" y="2062163"/>
          <p14:tracePt t="24170" x="6750050" y="2068513"/>
          <p14:tracePt t="24178" x="6756400" y="2073275"/>
          <p14:tracePt t="24187" x="6761163" y="2073275"/>
          <p14:tracePt t="24194" x="6765925" y="2078038"/>
          <p14:tracePt t="24210" x="6777038" y="2084388"/>
          <p14:tracePt t="24218" x="6781800" y="2089150"/>
          <p14:tracePt t="24226" x="6786563" y="2089150"/>
          <p14:tracePt t="24235" x="6797675" y="2089150"/>
          <p14:tracePt t="24242" x="6808788" y="2093913"/>
          <p14:tracePt t="24258" x="6824663" y="2093913"/>
          <p14:tracePt t="24267" x="6829425" y="2093913"/>
          <p14:tracePt t="24275" x="6834188" y="2093913"/>
          <p14:tracePt t="24283" x="6845300" y="2093913"/>
          <p14:tracePt t="24292" x="6850063" y="2093913"/>
          <p14:tracePt t="24299" x="6854825" y="2093913"/>
          <p14:tracePt t="24308" x="6870700" y="2093913"/>
          <p14:tracePt t="24315" x="6881813" y="2093913"/>
          <p14:tracePt t="24323" x="6897688" y="2093913"/>
          <p14:tracePt t="24331" x="6913563" y="2093913"/>
          <p14:tracePt t="24339" x="6929438" y="2093913"/>
          <p14:tracePt t="24347" x="6945313" y="2093913"/>
          <p14:tracePt t="24354" x="6959600" y="2093913"/>
          <p14:tracePt t="24363" x="6986588" y="2093913"/>
          <p14:tracePt t="24370" x="7002463" y="2093913"/>
          <p14:tracePt t="24379" x="7027863" y="2089150"/>
          <p14:tracePt t="24387" x="7043738" y="2084388"/>
          <p14:tracePt t="24395" x="7065963" y="2062163"/>
          <p14:tracePt t="24403" x="7091363" y="2030413"/>
          <p14:tracePt t="24411" x="7102475" y="2000250"/>
          <p14:tracePt t="24419" x="7112000" y="1957388"/>
          <p14:tracePt t="24427" x="7112000" y="1920875"/>
          <p14:tracePt t="24435" x="7112000" y="1895475"/>
          <p14:tracePt t="24443" x="7112000" y="1884363"/>
          <p14:tracePt t="24450" x="7112000" y="1879600"/>
          <p14:tracePt t="24603" x="0" y="0"/>
        </p14:tracePtLst>
        <p14:tracePtLst>
          <p14:tracePt t="25197" x="7186613" y="2938463"/>
          <p14:tracePt t="25235" x="7175500" y="2949575"/>
          <p14:tracePt t="25251" x="7170738" y="2949575"/>
          <p14:tracePt t="25259" x="7164388" y="2954338"/>
          <p14:tracePt t="25267" x="7159625" y="2960688"/>
          <p14:tracePt t="25283" x="7154863" y="2965450"/>
          <p14:tracePt t="25291" x="7154863" y="2970213"/>
          <p14:tracePt t="25299" x="7154863" y="2976563"/>
          <p14:tracePt t="25307" x="7154863" y="2986088"/>
          <p14:tracePt t="25315" x="7143750" y="3001963"/>
          <p14:tracePt t="25322" x="7143750" y="3006725"/>
          <p14:tracePt t="25331" x="7143750" y="3013075"/>
          <p14:tracePt t="25338" x="7143750" y="3022600"/>
          <p14:tracePt t="25347" x="7143750" y="3033713"/>
          <p14:tracePt t="25354" x="7138988" y="3044825"/>
          <p14:tracePt t="25363" x="7134225" y="3049588"/>
          <p14:tracePt t="25371" x="7134225" y="3059113"/>
          <p14:tracePt t="25380" x="7123113" y="3081338"/>
          <p14:tracePt t="25387" x="7123113" y="3090863"/>
          <p14:tracePt t="25394" x="7118350" y="3113088"/>
          <p14:tracePt t="25402" x="7112000" y="3122613"/>
          <p14:tracePt t="25410" x="7112000" y="3138488"/>
          <p14:tracePt t="25419" x="7112000" y="3154363"/>
          <p14:tracePt t="25426" x="7107238" y="3175000"/>
          <p14:tracePt t="25435" x="7107238" y="3190875"/>
          <p14:tracePt t="25443" x="7096125" y="3201988"/>
          <p14:tracePt t="25451" x="7096125" y="3222625"/>
          <p14:tracePt t="25459" x="7091363" y="3227388"/>
          <p14:tracePt t="25467" x="7091363" y="3243263"/>
          <p14:tracePt t="25475" x="7091363" y="3248025"/>
          <p14:tracePt t="25492" x="7091363" y="3259138"/>
          <p14:tracePt t="25506" x="7091363" y="3263900"/>
          <p14:tracePt t="25523" x="7091363" y="3270250"/>
          <p14:tracePt t="25530" x="7091363" y="3279775"/>
          <p14:tracePt t="25538" x="7091363" y="3286125"/>
          <p14:tracePt t="25547" x="7091363" y="3295650"/>
          <p14:tracePt t="25554" x="7091363" y="3306763"/>
          <p14:tracePt t="25563" x="7091363" y="3311525"/>
          <p14:tracePt t="25571" x="7091363" y="3322638"/>
          <p14:tracePt t="25586" x="7091363" y="3327400"/>
          <p14:tracePt t="25594" x="7091363" y="3332163"/>
          <p14:tracePt t="25618" x="7096125" y="3338513"/>
          <p14:tracePt t="25635" x="7096125" y="3343275"/>
          <p14:tracePt t="25643" x="7102475" y="3343275"/>
          <p14:tracePt t="25660" x="7107238" y="3343275"/>
          <p14:tracePt t="25666" x="7112000" y="3343275"/>
          <p14:tracePt t="25677" x="7123113" y="3343275"/>
          <p14:tracePt t="25691" x="7138988" y="3343275"/>
          <p14:tracePt t="25708" x="7143750" y="3343275"/>
          <p14:tracePt t="25722" x="7150100" y="3343275"/>
          <p14:tracePt t="25730" x="7154863" y="3343275"/>
          <p14:tracePt t="25738" x="7159625" y="3348038"/>
          <p14:tracePt t="25763" x="7164388" y="3348038"/>
          <p14:tracePt t="25778" x="7170738" y="3348038"/>
          <p14:tracePt t="25794" x="7175500" y="3348038"/>
          <p14:tracePt t="25803" x="7180263" y="3348038"/>
          <p14:tracePt t="25810" x="7186613" y="3348038"/>
          <p14:tracePt t="25818" x="7196138" y="3348038"/>
          <p14:tracePt t="25834" x="7202488" y="3348038"/>
          <p14:tracePt t="25844" x="7207250" y="3348038"/>
          <p14:tracePt t="25859" x="7216775" y="3348038"/>
          <p14:tracePt t="25867" x="7223125" y="3348038"/>
          <p14:tracePt t="25875" x="7227888" y="3348038"/>
          <p14:tracePt t="25883" x="7232650" y="3348038"/>
          <p14:tracePt t="25891" x="7243763" y="3348038"/>
          <p14:tracePt t="25907" x="7248525" y="3348038"/>
          <p14:tracePt t="25915" x="7259638" y="3348038"/>
          <p14:tracePt t="25923" x="7264400" y="3348038"/>
          <p14:tracePt t="25931" x="7264400" y="3343275"/>
          <p14:tracePt t="25939" x="7270750" y="3343275"/>
          <p14:tracePt t="25947" x="7275513" y="3343275"/>
          <p14:tracePt t="25955" x="7280275" y="3338513"/>
          <p14:tracePt t="25979" x="7296150" y="3327400"/>
          <p14:tracePt t="25987" x="7300913" y="3327400"/>
          <p14:tracePt t="25994" x="7300913" y="3322638"/>
          <p14:tracePt t="26004" x="7307263" y="3322638"/>
          <p14:tracePt t="26011" x="7307263" y="3311525"/>
          <p14:tracePt t="26026" x="7312025" y="3302000"/>
          <p14:tracePt t="26035" x="7316788" y="3295650"/>
          <p14:tracePt t="26042" x="7316788" y="3286125"/>
          <p14:tracePt t="26050" x="7323138" y="3275013"/>
          <p14:tracePt t="26067" x="7323138" y="3263900"/>
          <p14:tracePt t="26083" x="7332663" y="3259138"/>
          <p14:tracePt t="26091" x="7332663" y="3254375"/>
          <p14:tracePt t="26107" x="7332663" y="3243263"/>
          <p14:tracePt t="26115" x="7332663" y="3238500"/>
          <p14:tracePt t="26122" x="7332663" y="3233738"/>
          <p14:tracePt t="26130" x="7332663" y="3227388"/>
          <p14:tracePt t="26138" x="7332663" y="3211513"/>
          <p14:tracePt t="26154" x="7327900" y="3190875"/>
          <p14:tracePt t="26162" x="7327900" y="3186113"/>
          <p14:tracePt t="26170" x="7327900" y="3181350"/>
          <p14:tracePt t="26178" x="7323138" y="3170238"/>
          <p14:tracePt t="26186" x="7323138" y="3165475"/>
          <p14:tracePt t="26194" x="7323138" y="3159125"/>
          <p14:tracePt t="26203" x="7316788" y="3154363"/>
          <p14:tracePt t="26227" x="7316788" y="3143250"/>
          <p14:tracePt t="26235" x="7307263" y="3138488"/>
          <p14:tracePt t="26243" x="7307263" y="3133725"/>
          <p14:tracePt t="26251" x="7307263" y="3122613"/>
          <p14:tracePt t="26260" x="7307263" y="3106738"/>
          <p14:tracePt t="26268" x="7307263" y="3097213"/>
          <p14:tracePt t="26274" x="7300913" y="3090863"/>
          <p14:tracePt t="26283" x="7300913" y="3081338"/>
          <p14:tracePt t="26290" x="7291388" y="3070225"/>
          <p14:tracePt t="26306" x="7291388" y="3065463"/>
          <p14:tracePt t="26314" x="7291388" y="3054350"/>
          <p14:tracePt t="26330" x="7280275" y="3044825"/>
          <p14:tracePt t="26346" x="7275513" y="3038475"/>
          <p14:tracePt t="26355" x="7270750" y="3033713"/>
          <p14:tracePt t="26362" x="7264400" y="3028950"/>
          <p14:tracePt t="26371" x="7259638" y="3022600"/>
          <p14:tracePt t="26378" x="7254875" y="3017838"/>
          <p14:tracePt t="26386" x="7248525" y="3017838"/>
          <p14:tracePt t="26394" x="7248525" y="3006725"/>
          <p14:tracePt t="26402" x="7243763" y="3006725"/>
          <p14:tracePt t="26426" x="7232650" y="3006725"/>
          <p14:tracePt t="26442" x="7227888" y="3006725"/>
          <p14:tracePt t="26460" x="7223125" y="3006725"/>
          <p14:tracePt t="26466" x="7212013" y="3006725"/>
          <p14:tracePt t="26483" x="7207250" y="3006725"/>
          <p14:tracePt t="26491" x="7202488" y="3006725"/>
          <p14:tracePt t="26507" x="7196138" y="3006725"/>
          <p14:tracePt t="26516" x="7186613" y="3006725"/>
          <p14:tracePt t="26523" x="7180263" y="3006725"/>
          <p14:tracePt t="26547" x="7170738" y="3006725"/>
          <p14:tracePt t="26555" x="7164388" y="3006725"/>
          <p14:tracePt t="26571" x="7159625" y="3006725"/>
          <p14:tracePt t="26586" x="7150100" y="3017838"/>
          <p14:tracePt t="26619" x="7143750" y="3022600"/>
          <p14:tracePt t="26627" x="7138988" y="3022600"/>
          <p14:tracePt t="26635" x="7134225" y="3022600"/>
          <p14:tracePt t="26651" x="7127875" y="3022600"/>
          <p14:tracePt t="26661" x="7112000" y="3028950"/>
          <p14:tracePt t="26675" x="7107238" y="3033713"/>
          <p14:tracePt t="26692" x="7096125" y="3044825"/>
          <p14:tracePt t="26706" x="7091363" y="3049588"/>
          <p14:tracePt t="26715" x="7075488" y="3059113"/>
          <p14:tracePt t="26723" x="7065963" y="3065463"/>
          <p14:tracePt t="26731" x="7054850" y="3070225"/>
          <p14:tracePt t="26738" x="7043738" y="3081338"/>
          <p14:tracePt t="26747" x="7034213" y="3086100"/>
          <p14:tracePt t="26754" x="7027863" y="3097213"/>
          <p14:tracePt t="26763" x="7013575" y="3113088"/>
          <p14:tracePt t="26771" x="7002463" y="3122613"/>
          <p14:tracePt t="26778" x="6991350" y="3133725"/>
          <p14:tracePt t="26786" x="6981825" y="3149600"/>
          <p14:tracePt t="26794" x="6975475" y="3165475"/>
          <p14:tracePt t="26803" x="6965950" y="3175000"/>
          <p14:tracePt t="26810" x="6965950" y="3181350"/>
          <p14:tracePt t="26818" x="6965950" y="3186113"/>
          <p14:tracePt t="26834" x="6959600" y="3195638"/>
          <p14:tracePt t="26850" x="6959600" y="3201988"/>
          <p14:tracePt t="26859" x="6959600" y="3206750"/>
          <p14:tracePt t="26866" x="6959600" y="3211513"/>
          <p14:tracePt t="26883" x="6959600" y="3222625"/>
          <p14:tracePt t="26891" x="6959600" y="3227388"/>
          <p14:tracePt t="26906" x="6959600" y="3233738"/>
          <p14:tracePt t="26915" x="6959600" y="3238500"/>
          <p14:tracePt t="27187" x="0" y="0"/>
        </p14:tracePtLst>
        <p14:tracePtLst>
          <p14:tracePt t="29197" x="6015038" y="2209800"/>
          <p14:tracePt t="29235" x="6010275" y="2209800"/>
          <p14:tracePt t="29291" x="6005513" y="2209800"/>
          <p14:tracePt t="29307" x="5994400" y="2209800"/>
          <p14:tracePt t="29323" x="5983288" y="2205038"/>
          <p14:tracePt t="29338" x="5983288" y="2198688"/>
          <p14:tracePt t="29354" x="5983288" y="2193925"/>
          <p14:tracePt t="29395" x="5973763" y="2189163"/>
          <p14:tracePt t="29451" x="5969000" y="2189163"/>
          <p14:tracePt t="29474" x="5962650" y="2189163"/>
          <p14:tracePt t="29483" x="5953125" y="2189163"/>
          <p14:tracePt t="29506" x="5946775" y="2189163"/>
          <p14:tracePt t="29531" x="5937250" y="2182813"/>
          <p14:tracePt t="29554" x="5930900" y="2178050"/>
          <p14:tracePt t="29570" x="5926138" y="2173288"/>
          <p14:tracePt t="29587" x="5921375" y="2173288"/>
          <p14:tracePt t="29619" x="5915025" y="2173288"/>
          <p14:tracePt t="29635" x="5905500" y="2173288"/>
          <p14:tracePt t="29660" x="5900738" y="2173288"/>
          <p14:tracePt t="29675" x="5894388" y="2173288"/>
          <p14:tracePt t="29691" x="5884863" y="2173288"/>
          <p14:tracePt t="29715" x="5878513" y="2173288"/>
          <p14:tracePt t="29746" x="5873750" y="2173288"/>
          <p14:tracePt t="29796" x="5862638" y="2178050"/>
          <p14:tracePt t="29819" x="5857875" y="2178050"/>
          <p14:tracePt t="29835" x="5853113" y="2178050"/>
          <p14:tracePt t="29875" x="5853113" y="2182813"/>
          <p14:tracePt t="29883" x="5853113" y="2189163"/>
          <p14:tracePt t="29899" x="5846763" y="2193925"/>
          <p14:tracePt t="29914" x="5846763" y="2198688"/>
          <p14:tracePt t="29931" x="5842000" y="2205038"/>
          <p14:tracePt t="29955" x="5842000" y="2209800"/>
          <p14:tracePt t="29962" x="5837238" y="2219325"/>
          <p14:tracePt t="29978" x="5837238" y="2225675"/>
          <p14:tracePt t="29995" x="5837238" y="2230438"/>
          <p14:tracePt t="30010" x="5837238" y="2235200"/>
          <p14:tracePt t="30019" x="5826125" y="2241550"/>
          <p14:tracePt t="30043" x="5826125" y="2246313"/>
          <p14:tracePt t="30066" x="5826125" y="2251075"/>
          <p14:tracePt t="30082" x="5821363" y="2257425"/>
          <p14:tracePt t="30090" x="5821363" y="2266950"/>
          <p14:tracePt t="30098" x="5816600" y="2278063"/>
          <p14:tracePt t="30114" x="5816600" y="2287588"/>
          <p14:tracePt t="30123" x="5805488" y="2293938"/>
          <p14:tracePt t="30130" x="5805488" y="2298700"/>
          <p14:tracePt t="30138" x="5800725" y="2309813"/>
          <p14:tracePt t="30146" x="5800725" y="2314575"/>
          <p14:tracePt t="30154" x="5789613" y="2319338"/>
          <p14:tracePt t="30163" x="5789613" y="2330450"/>
          <p14:tracePt t="30170" x="5789613" y="2341563"/>
          <p14:tracePt t="30178" x="5784850" y="2341563"/>
          <p14:tracePt t="30187" x="5784850" y="2351088"/>
          <p14:tracePt t="30195" x="5784850" y="2355850"/>
          <p14:tracePt t="30203" x="5784850" y="2362200"/>
          <p14:tracePt t="30212" x="5784850" y="2366963"/>
          <p14:tracePt t="30226" x="5780088" y="2382838"/>
          <p14:tracePt t="30242" x="5780088" y="2387600"/>
          <p14:tracePt t="30258" x="5780088" y="2398713"/>
          <p14:tracePt t="30267" x="5780088" y="2403475"/>
          <p14:tracePt t="30282" x="5780088" y="2409825"/>
          <p14:tracePt t="30299" x="5780088" y="2419350"/>
          <p14:tracePt t="30323" x="5780088" y="2424113"/>
          <p14:tracePt t="30330" x="5780088" y="2430463"/>
          <p14:tracePt t="30346" x="5780088" y="2435225"/>
          <p14:tracePt t="30387" x="5780088" y="2451100"/>
          <p14:tracePt t="30427" x="5784850" y="2451100"/>
          <p14:tracePt t="30451" x="5789613" y="2451100"/>
          <p14:tracePt t="30466" x="5794375" y="2451100"/>
          <p14:tracePt t="30483" x="5805488" y="2451100"/>
          <p14:tracePt t="30507" x="5810250" y="2451100"/>
          <p14:tracePt t="30531" x="5816600" y="2451100"/>
          <p14:tracePt t="30563" x="5826125" y="2451100"/>
          <p14:tracePt t="30603" x="5832475" y="2455863"/>
          <p14:tracePt t="30635" x="5837238" y="2455863"/>
          <p14:tracePt t="30739" x="5842000" y="2455863"/>
          <p14:tracePt t="30755" x="5853113" y="2455863"/>
          <p14:tracePt t="30779" x="5857875" y="2455863"/>
          <p14:tracePt t="30811" x="5862638" y="2455863"/>
          <p14:tracePt t="30835" x="5873750" y="2455863"/>
          <p14:tracePt t="30859" x="5878513" y="2455863"/>
          <p14:tracePt t="30875" x="5884863" y="2455863"/>
          <p14:tracePt t="30898" x="5889625" y="2455863"/>
          <p14:tracePt t="30914" x="5900738" y="2455863"/>
          <p14:tracePt t="30930" x="5905500" y="2455863"/>
          <p14:tracePt t="30995" x="5910263" y="2455863"/>
          <p14:tracePt t="31019" x="5921375" y="2455863"/>
          <p14:tracePt t="31035" x="5926138" y="2455863"/>
          <p14:tracePt t="31051" x="5930900" y="2455863"/>
          <p14:tracePt t="31058" x="5937250" y="2455863"/>
          <p14:tracePt t="31124" x="5942013" y="2455863"/>
          <p14:tracePt t="31147" x="5953125" y="2455863"/>
          <p14:tracePt t="31163" x="5957888" y="2455863"/>
          <p14:tracePt t="31170" x="5962650" y="2455863"/>
          <p14:tracePt t="31195" x="5969000" y="2455863"/>
          <p14:tracePt t="31218" x="5978525" y="2455863"/>
          <p14:tracePt t="31235" x="5983288" y="2455863"/>
          <p14:tracePt t="31259" x="6005513" y="2455863"/>
          <p14:tracePt t="31283" x="6010275" y="2451100"/>
          <p14:tracePt t="31338" x="6021388" y="2446338"/>
          <p14:tracePt t="31371" x="6026150" y="2446338"/>
          <p14:tracePt t="31427" x="6026150" y="2435225"/>
          <p14:tracePt t="31442" x="6026150" y="2430463"/>
          <p14:tracePt t="31450" x="6026150" y="2424113"/>
          <p14:tracePt t="31458" x="6026150" y="2414588"/>
          <p14:tracePt t="31467" x="6026150" y="2409825"/>
          <p14:tracePt t="31475" x="6026150" y="2393950"/>
          <p14:tracePt t="31482" x="6026150" y="2366963"/>
          <p14:tracePt t="31490" x="6026150" y="2351088"/>
          <p14:tracePt t="31498" x="6026150" y="2335213"/>
          <p14:tracePt t="31507" x="6026150" y="2309813"/>
          <p14:tracePt t="31514" x="6026150" y="2282825"/>
          <p14:tracePt t="31523" x="6026150" y="2266950"/>
          <p14:tracePt t="31530" x="6026150" y="2251075"/>
          <p14:tracePt t="31538" x="6026150" y="2235200"/>
          <p14:tracePt t="31548" x="6026150" y="2225675"/>
          <p14:tracePt t="31554" x="6026150" y="2219325"/>
          <p14:tracePt t="31564" x="6026150" y="2214563"/>
          <p14:tracePt t="31579" x="6026150" y="2209800"/>
          <p14:tracePt t="31587" x="6030913" y="2198688"/>
          <p14:tracePt t="31603" x="6030913" y="2193925"/>
          <p14:tracePt t="31620" x="6030913" y="2189163"/>
          <p14:tracePt t="32660" x="0" y="0"/>
        </p14:tracePtLst>
        <p14:tracePtLst>
          <p14:tracePt t="37909" x="5507038" y="3143250"/>
          <p14:tracePt t="37955" x="5507038" y="3138488"/>
          <p14:tracePt t="37970" x="5507038" y="3133725"/>
          <p14:tracePt t="37978" x="5507038" y="3122613"/>
          <p14:tracePt t="37987" x="5507038" y="3117850"/>
          <p14:tracePt t="37995" x="5507038" y="3113088"/>
          <p14:tracePt t="38003" x="5507038" y="3106738"/>
          <p14:tracePt t="38011" x="5507038" y="3097213"/>
          <p14:tracePt t="38019" x="5507038" y="3090863"/>
          <p14:tracePt t="38026" x="5507038" y="3086100"/>
          <p14:tracePt t="38035" x="5500688" y="3070225"/>
          <p14:tracePt t="38100" x="5500688" y="3065463"/>
          <p14:tracePt t="38115" x="5495925" y="3065463"/>
          <p14:tracePt t="38130" x="5484813" y="3065463"/>
          <p14:tracePt t="38138" x="5480050" y="3065463"/>
          <p14:tracePt t="38154" x="5475288" y="3065463"/>
          <p14:tracePt t="38163" x="5464175" y="3065463"/>
          <p14:tracePt t="38170" x="5459413" y="3065463"/>
          <p14:tracePt t="38178" x="5453063" y="3065463"/>
          <p14:tracePt t="38187" x="5438775" y="3065463"/>
          <p14:tracePt t="38203" x="5427663" y="3065463"/>
          <p14:tracePt t="38210" x="5416550" y="3065463"/>
          <p14:tracePt t="38251" x="5407025" y="3065463"/>
          <p14:tracePt t="38259" x="5400675" y="3065463"/>
          <p14:tracePt t="38266" x="5386388" y="3070225"/>
          <p14:tracePt t="38274" x="5380038" y="3070225"/>
          <p14:tracePt t="38283" x="5364163" y="3074988"/>
          <p14:tracePt t="38290" x="5354638" y="3074988"/>
          <p14:tracePt t="38299" x="5348288" y="3074988"/>
          <p14:tracePt t="38307" x="5343525" y="3074988"/>
          <p14:tracePt t="38315" x="5327650" y="3086100"/>
          <p14:tracePt t="38331" x="5318125" y="3086100"/>
          <p14:tracePt t="38347" x="5302250" y="3086100"/>
          <p14:tracePt t="38370" x="5286375" y="3086100"/>
          <p14:tracePt t="38386" x="5280025" y="3090863"/>
          <p14:tracePt t="38395" x="5270500" y="3097213"/>
          <p14:tracePt t="38403" x="5264150" y="3101975"/>
          <p14:tracePt t="38410" x="5264150" y="3106738"/>
          <p14:tracePt t="38419" x="5254625" y="3117850"/>
          <p14:tracePt t="38427" x="5249863" y="3122613"/>
          <p14:tracePt t="38435" x="5243513" y="3143250"/>
          <p14:tracePt t="38442" x="5243513" y="3149600"/>
          <p14:tracePt t="38451" x="5233988" y="3154363"/>
          <p14:tracePt t="38458" x="5233988" y="3165475"/>
          <p14:tracePt t="38467" x="5222875" y="3175000"/>
          <p14:tracePt t="38483" x="5222875" y="3190875"/>
          <p14:tracePt t="38491" x="5211763" y="3201988"/>
          <p14:tracePt t="38499" x="5211763" y="3206750"/>
          <p14:tracePt t="38507" x="5211763" y="3211513"/>
          <p14:tracePt t="38522" x="5211763" y="3217863"/>
          <p14:tracePt t="38539" x="5211763" y="3227388"/>
          <p14:tracePt t="38547" x="5211763" y="3233738"/>
          <p14:tracePt t="38554" x="5211763" y="3238500"/>
          <p14:tracePt t="38563" x="5211763" y="3243263"/>
          <p14:tracePt t="38579" x="5211763" y="3254375"/>
          <p14:tracePt t="38587" x="5211763" y="3259138"/>
          <p14:tracePt t="38595" x="5211763" y="3263900"/>
          <p14:tracePt t="38604" x="5211763" y="3275013"/>
          <p14:tracePt t="38611" x="5211763" y="3279775"/>
          <p14:tracePt t="38619" x="5211763" y="3290888"/>
          <p14:tracePt t="38627" x="5211763" y="3295650"/>
          <p14:tracePt t="38635" x="5211763" y="3302000"/>
          <p14:tracePt t="38644" x="5211763" y="3306763"/>
          <p14:tracePt t="38651" x="5211763" y="3311525"/>
          <p14:tracePt t="38658" x="5211763" y="3322638"/>
          <p14:tracePt t="38667" x="5211763" y="3327400"/>
          <p14:tracePt t="38675" x="5222875" y="3332163"/>
          <p14:tracePt t="38683" x="5222875" y="3343275"/>
          <p14:tracePt t="38693" x="5222875" y="3354388"/>
          <p14:tracePt t="38698" x="5227638" y="3354388"/>
          <p14:tracePt t="38707" x="5233988" y="3363913"/>
          <p14:tracePt t="38715" x="5233988" y="3370263"/>
          <p14:tracePt t="38723" x="5238750" y="3370263"/>
          <p14:tracePt t="38731" x="5243513" y="3379788"/>
          <p14:tracePt t="38738" x="5249863" y="3379788"/>
          <p14:tracePt t="38747" x="5249863" y="3390900"/>
          <p14:tracePt t="38754" x="5254625" y="3390900"/>
          <p14:tracePt t="38763" x="5259388" y="3400425"/>
          <p14:tracePt t="38770" x="5270500" y="3400425"/>
          <p14:tracePt t="38787" x="5275263" y="3411538"/>
          <p14:tracePt t="38795" x="5280025" y="3416300"/>
          <p14:tracePt t="38811" x="5291138" y="3427413"/>
          <p14:tracePt t="38819" x="5295900" y="3432175"/>
          <p14:tracePt t="38835" x="5307013" y="3438525"/>
          <p14:tracePt t="38843" x="5307013" y="3452813"/>
          <p14:tracePt t="38851" x="5318125" y="3459163"/>
          <p14:tracePt t="38859" x="5322888" y="3463925"/>
          <p14:tracePt t="38867" x="5332413" y="3475038"/>
          <p14:tracePt t="38875" x="5338763" y="3479800"/>
          <p14:tracePt t="38883" x="5343525" y="3479800"/>
          <p14:tracePt t="38891" x="5354638" y="3490913"/>
          <p14:tracePt t="38899" x="5359400" y="3490913"/>
          <p14:tracePt t="38907" x="5375275" y="3495675"/>
          <p14:tracePt t="38915" x="5386388" y="3505200"/>
          <p14:tracePt t="38922" x="5391150" y="3505200"/>
          <p14:tracePt t="38931" x="5395913" y="3505200"/>
          <p14:tracePt t="38938" x="5407025" y="3505200"/>
          <p14:tracePt t="38947" x="5416550" y="3505200"/>
          <p14:tracePt t="38955" x="5416550" y="3511550"/>
          <p14:tracePt t="38963" x="5427663" y="3511550"/>
          <p14:tracePt t="38970" x="5432425" y="3511550"/>
          <p14:tracePt t="38978" x="5438775" y="3511550"/>
          <p14:tracePt t="38988" x="5443538" y="3511550"/>
          <p14:tracePt t="38995" x="5453063" y="3511550"/>
          <p14:tracePt t="39004" x="5459413" y="3511550"/>
          <p14:tracePt t="39010" x="5464175" y="3511550"/>
          <p14:tracePt t="39019" x="5480050" y="3511550"/>
          <p14:tracePt t="39026" x="5491163" y="3511550"/>
          <p14:tracePt t="39036" x="5495925" y="3511550"/>
          <p14:tracePt t="39042" x="5500688" y="3511550"/>
          <p14:tracePt t="39051" x="5516563" y="3511550"/>
          <p14:tracePt t="39067" x="5521325" y="3511550"/>
          <p14:tracePt t="39075" x="5532438" y="3511550"/>
          <p14:tracePt t="39083" x="5537200" y="3511550"/>
          <p14:tracePt t="39098" x="5548313" y="3505200"/>
          <p14:tracePt t="39107" x="5553075" y="3500438"/>
          <p14:tracePt t="39122" x="5559425" y="3495675"/>
          <p14:tracePt t="39138" x="5575300" y="3484563"/>
          <p14:tracePt t="39146" x="5580063" y="3484563"/>
          <p14:tracePt t="39154" x="5580063" y="3479800"/>
          <p14:tracePt t="39162" x="5589588" y="3479800"/>
          <p14:tracePt t="39170" x="5600700" y="3468688"/>
          <p14:tracePt t="39188" x="5611813" y="3459163"/>
          <p14:tracePt t="39195" x="5621338" y="3459163"/>
          <p14:tracePt t="39211" x="5627688" y="3448050"/>
          <p14:tracePt t="39236" x="5637213" y="3443288"/>
          <p14:tracePt t="39251" x="5637213" y="3438525"/>
          <p14:tracePt t="39270" x="5643563" y="3427413"/>
          <p14:tracePt t="39275" x="5643563" y="3422650"/>
          <p14:tracePt t="39283" x="5643563" y="3406775"/>
          <p14:tracePt t="39290" x="5643563" y="3390900"/>
          <p14:tracePt t="39298" x="5643563" y="3375025"/>
          <p14:tracePt t="39306" x="5643563" y="3348038"/>
          <p14:tracePt t="39315" x="5643563" y="3327400"/>
          <p14:tracePt t="39322" x="5643563" y="3306763"/>
          <p14:tracePt t="39331" x="5643563" y="3275013"/>
          <p14:tracePt t="39338" x="5643563" y="3248025"/>
          <p14:tracePt t="39348" x="5643563" y="3243263"/>
          <p14:tracePt t="39354" x="5643563" y="3227388"/>
          <p14:tracePt t="39362" x="5643563" y="3217863"/>
          <p14:tracePt t="39371" x="5643563" y="3211513"/>
          <p14:tracePt t="39378" x="5643563" y="3201988"/>
          <p14:tracePt t="39394" x="5632450" y="3195638"/>
          <p14:tracePt t="39411" x="5621338" y="3190875"/>
          <p14:tracePt t="39419" x="5616575" y="3181350"/>
          <p14:tracePt t="39426" x="5605463" y="3175000"/>
          <p14:tracePt t="39443" x="5595938" y="3170238"/>
          <p14:tracePt t="39451" x="5595938" y="3165475"/>
          <p14:tracePt t="39459" x="5589588" y="3159125"/>
          <p14:tracePt t="39467" x="5584825" y="3159125"/>
          <p14:tracePt t="39483" x="5580063" y="3149600"/>
          <p14:tracePt t="39491" x="5575300" y="3149600"/>
          <p14:tracePt t="39499" x="5575300" y="3143250"/>
          <p14:tracePt t="39515" x="5564188" y="3138488"/>
          <p14:tracePt t="39522" x="5564188" y="3133725"/>
          <p14:tracePt t="39531" x="5559425" y="3133725"/>
          <p14:tracePt t="39538" x="5553075" y="3122613"/>
          <p14:tracePt t="39547" x="5548313" y="3113088"/>
          <p14:tracePt t="39563" x="5548313" y="3106738"/>
          <p14:tracePt t="39570" x="5537200" y="3097213"/>
          <p14:tracePt t="39587" x="5537200" y="3090863"/>
          <p14:tracePt t="39595" x="5537200" y="3086100"/>
          <p14:tracePt t="39610" x="5532438" y="3086100"/>
          <p14:tracePt t="39619" x="5527675" y="3081338"/>
          <p14:tracePt t="39636" x="5521325" y="3081338"/>
          <p14:tracePt t="39651" x="5516563" y="3081338"/>
          <p14:tracePt t="39666" x="5511800" y="3081338"/>
          <p14:tracePt t="39676" x="5500688" y="3081338"/>
          <p14:tracePt t="39691" x="5495925" y="3081338"/>
          <p14:tracePt t="39715" x="5491163" y="3081338"/>
          <p14:tracePt t="39835" x="5484813" y="3081338"/>
          <p14:tracePt t="39851" x="5475288" y="3081338"/>
          <p14:tracePt t="39858" x="5468938" y="3081338"/>
          <p14:tracePt t="39874" x="5464175" y="3081338"/>
          <p14:tracePt t="39883" x="5453063" y="3081338"/>
          <p14:tracePt t="39898" x="5448300" y="3081338"/>
          <p14:tracePt t="39915" x="5443538" y="3081338"/>
          <p14:tracePt t="39931" x="5438775" y="3081338"/>
          <p14:tracePt t="39947" x="5432425" y="3081338"/>
          <p14:tracePt t="39963" x="5427663" y="3086100"/>
          <p14:tracePt t="39979" x="5427663" y="3090863"/>
          <p14:tracePt t="39981" x="0" y="0"/>
        </p14:tracePtLst>
        <p14:tracePtLst>
          <p14:tracePt t="57765" x="5191125" y="3384550"/>
          <p14:tracePt t="57939" x="5218113" y="3379788"/>
          <p14:tracePt t="57947" x="5233988" y="3379788"/>
          <p14:tracePt t="57954" x="5275263" y="3379788"/>
          <p14:tracePt t="57964" x="5322888" y="3379788"/>
          <p14:tracePt t="57970" x="5359400" y="3379788"/>
          <p14:tracePt t="57978" x="5400675" y="3379788"/>
          <p14:tracePt t="57986" x="5443538" y="3379788"/>
          <p14:tracePt t="57995" x="5484813" y="3379788"/>
          <p14:tracePt t="58002" x="5527675" y="3379788"/>
          <p14:tracePt t="58011" x="5568950" y="3379788"/>
          <p14:tracePt t="58019" x="5595938" y="3379788"/>
          <p14:tracePt t="58027" x="5627688" y="3379788"/>
          <p14:tracePt t="58036" x="5643563" y="3379788"/>
          <p14:tracePt t="58043" x="5648325" y="3379788"/>
          <p14:tracePt t="58050" x="5653088" y="3379788"/>
          <p14:tracePt t="58058" x="5668963" y="3379788"/>
          <p14:tracePt t="58067" x="5680075" y="3379788"/>
          <p14:tracePt t="58075" x="5684838" y="3379788"/>
          <p14:tracePt t="58082" x="5700713" y="3379788"/>
          <p14:tracePt t="58090" x="5726113" y="3379788"/>
          <p14:tracePt t="58098" x="5753100" y="3379788"/>
          <p14:tracePt t="58106" x="5784850" y="3379788"/>
          <p14:tracePt t="58115" x="5810250" y="3379788"/>
          <p14:tracePt t="58122" x="5842000" y="3379788"/>
          <p14:tracePt t="58131" x="5868988" y="3379788"/>
          <p14:tracePt t="58138" x="5894388" y="3379788"/>
          <p14:tracePt t="58147" x="5926138" y="3379788"/>
          <p14:tracePt t="58154" x="5942013" y="3379788"/>
          <p14:tracePt t="58163" x="5957888" y="3379788"/>
          <p14:tracePt t="58170" x="5978525" y="3379788"/>
          <p14:tracePt t="58179" x="5989638" y="3379788"/>
          <p14:tracePt t="58187" x="6005513" y="3379788"/>
          <p14:tracePt t="58194" x="6010275" y="3379788"/>
          <p14:tracePt t="58202" x="6037263" y="3379788"/>
          <p14:tracePt t="58210" x="6067425" y="3379788"/>
          <p14:tracePt t="58219" x="6110288" y="3379788"/>
          <p14:tracePt t="58227" x="6135688" y="3379788"/>
          <p14:tracePt t="58236" x="6178550" y="3379788"/>
          <p14:tracePt t="58243" x="6235700" y="3379788"/>
          <p14:tracePt t="58251" x="6278563" y="3379788"/>
          <p14:tracePt t="58258" x="6330950" y="3379788"/>
          <p14:tracePt t="58266" x="6372225" y="3379788"/>
          <p14:tracePt t="58275" x="6419850" y="3379788"/>
          <p14:tracePt t="58282" x="6445250" y="3379788"/>
          <p14:tracePt t="58291" x="6488113" y="3379788"/>
          <p14:tracePt t="58299" x="6513513" y="3379788"/>
          <p14:tracePt t="58307" x="6545263" y="3379788"/>
          <p14:tracePt t="58315" x="6572250" y="3379788"/>
          <p14:tracePt t="58323" x="6613525" y="3379788"/>
          <p14:tracePt t="58330" x="6645275" y="3379788"/>
          <p14:tracePt t="58340" x="6688138" y="3379788"/>
          <p14:tracePt t="58347" x="6713538" y="3379788"/>
          <p14:tracePt t="58354" x="6756400" y="3379788"/>
          <p14:tracePt t="58363" x="6786563" y="3379788"/>
          <p14:tracePt t="58370" x="6813550" y="3379788"/>
          <p14:tracePt t="58378" x="6838950" y="3379788"/>
          <p14:tracePt t="58386" x="6854825" y="3379788"/>
          <p14:tracePt t="58394" x="6881813" y="3379788"/>
          <p14:tracePt t="58403" x="6891338" y="3379788"/>
          <p14:tracePt t="58410" x="6897688" y="3379788"/>
          <p14:tracePt t="58421" x="6913563" y="3379788"/>
          <p14:tracePt t="58427" x="6934200" y="3379788"/>
          <p14:tracePt t="58437" x="6945313" y="3379788"/>
          <p14:tracePt t="58443" x="6970713" y="3379788"/>
          <p14:tracePt t="58450" x="6981825" y="3379788"/>
          <p14:tracePt t="58459" x="7002463" y="3379788"/>
          <p14:tracePt t="58466" x="7034213" y="3379788"/>
          <p14:tracePt t="58475" x="7059613" y="3379788"/>
          <p14:tracePt t="58482" x="7075488" y="3379788"/>
          <p14:tracePt t="58491" x="7091363" y="3379788"/>
          <p14:tracePt t="58498" x="7118350" y="3379788"/>
          <p14:tracePt t="58506" x="7134225" y="3379788"/>
          <p14:tracePt t="58515" x="7143750" y="3379788"/>
          <p14:tracePt t="58523" x="7159625" y="3379788"/>
          <p14:tracePt t="58530" x="7170738" y="3379788"/>
          <p14:tracePt t="58538" x="7180263" y="3379788"/>
          <p14:tracePt t="58547" x="7196138" y="3379788"/>
          <p14:tracePt t="58554" x="7212013" y="3379788"/>
          <p14:tracePt t="58562" x="7239000" y="3379788"/>
          <p14:tracePt t="58570" x="7259638" y="3379788"/>
          <p14:tracePt t="58579" x="7296150" y="3379788"/>
          <p14:tracePt t="58586" x="7323138" y="3379788"/>
          <p14:tracePt t="58594" x="7353300" y="3379788"/>
          <p14:tracePt t="58602" x="7380288" y="3379788"/>
          <p14:tracePt t="58610" x="7407275" y="3379788"/>
          <p14:tracePt t="58618" x="7437438" y="3379788"/>
          <p14:tracePt t="58627" x="7453313" y="3379788"/>
          <p14:tracePt t="58634" x="7459663" y="3379788"/>
          <p14:tracePt t="58642" x="7475538" y="3379788"/>
          <p14:tracePt t="58651" x="7480300" y="3379788"/>
          <p14:tracePt t="58659" x="7489825" y="3379788"/>
          <p14:tracePt t="58667" x="7496175" y="3379788"/>
          <p14:tracePt t="58675" x="7505700" y="3384550"/>
          <p14:tracePt t="58683" x="7512050" y="3384550"/>
          <p14:tracePt t="58699" x="7521575" y="3384550"/>
          <p14:tracePt t="58715" x="7527925" y="3384550"/>
          <p14:tracePt t="58723" x="7537450" y="3384550"/>
          <p14:tracePt t="58732" x="7543800" y="3384550"/>
          <p14:tracePt t="58739" x="7548563" y="3384550"/>
          <p14:tracePt t="58754" x="7558088" y="3384550"/>
          <p14:tracePt t="58939" x="7553325" y="3384550"/>
          <p14:tracePt t="58946" x="7537450" y="3384550"/>
          <p14:tracePt t="58954" x="7532688" y="3384550"/>
          <p14:tracePt t="58969" x="7527925" y="3384550"/>
          <p14:tracePt t="58971" x="7512050" y="3384550"/>
          <p14:tracePt t="58979" x="7485063" y="3384550"/>
          <p14:tracePt t="58987" x="7448550" y="3384550"/>
          <p14:tracePt t="58994" x="7421563" y="3384550"/>
          <p14:tracePt t="59002" x="7348538" y="3384550"/>
          <p14:tracePt t="59011" x="7275513" y="3384550"/>
          <p14:tracePt t="59018" x="7191375" y="3384550"/>
          <p14:tracePt t="59026" x="7086600" y="3384550"/>
          <p14:tracePt t="59035" x="7002463" y="3384550"/>
          <p14:tracePt t="59043" x="6913563" y="3384550"/>
          <p14:tracePt t="59050" x="6838950" y="3384550"/>
          <p14:tracePt t="59058" x="6756400" y="3384550"/>
          <p14:tracePt t="59066" x="6688138" y="3384550"/>
          <p14:tracePt t="59075" x="6613525" y="3375025"/>
          <p14:tracePt t="59083" x="6545263" y="3363913"/>
          <p14:tracePt t="59091" x="6488113" y="3363913"/>
          <p14:tracePt t="59099" x="6430963" y="3363913"/>
          <p14:tracePt t="59107" x="6383338" y="3363913"/>
          <p14:tracePt t="59115" x="6335713" y="3363913"/>
          <p14:tracePt t="59123" x="6303963" y="3363913"/>
          <p14:tracePt t="59131" x="6278563" y="3363913"/>
          <p14:tracePt t="59138" x="6251575" y="3363913"/>
          <p14:tracePt t="59147" x="6219825" y="3363913"/>
          <p14:tracePt t="59154" x="6194425" y="3363913"/>
          <p14:tracePt t="59163" x="6162675" y="3363913"/>
          <p14:tracePt t="59171" x="6119813" y="3363913"/>
          <p14:tracePt t="59178" x="6078538" y="3363913"/>
          <p14:tracePt t="59188" x="6026150" y="3363913"/>
          <p14:tracePt t="59195" x="5983288" y="3363913"/>
          <p14:tracePt t="59204" x="5942013" y="3363913"/>
          <p14:tracePt t="59211" x="5900738" y="3363913"/>
          <p14:tracePt t="59218" x="5868988" y="3363913"/>
          <p14:tracePt t="59227" x="5826125" y="3363913"/>
          <p14:tracePt t="59234" x="5800725" y="3363913"/>
          <p14:tracePt t="59243" x="5784850" y="3363913"/>
          <p14:tracePt t="59250" x="5768975" y="3363913"/>
          <p14:tracePt t="59258" x="5753100" y="3363913"/>
          <p14:tracePt t="59266" x="5732463" y="3363913"/>
          <p14:tracePt t="59274" x="5721350" y="3363913"/>
          <p14:tracePt t="59283" x="5689600" y="3363913"/>
          <p14:tracePt t="59290" x="5664200" y="3363913"/>
          <p14:tracePt t="59298" x="5637213" y="3363913"/>
          <p14:tracePt t="59307" x="5621338" y="3363913"/>
          <p14:tracePt t="59315" x="5589588" y="3363913"/>
          <p14:tracePt t="59322" x="5564188" y="3363913"/>
          <p14:tracePt t="59331" x="5521325" y="3363913"/>
          <p14:tracePt t="59338" x="5495925" y="3363913"/>
          <p14:tracePt t="59347" x="5475288" y="3363913"/>
          <p14:tracePt t="59355" x="5453063" y="3363913"/>
          <p14:tracePt t="59363" x="5438775" y="3363913"/>
          <p14:tracePt t="59370" x="5411788" y="3363913"/>
          <p14:tracePt t="59378" x="5400675" y="3363913"/>
          <p14:tracePt t="59386" x="5395913" y="3363913"/>
          <p14:tracePt t="59394" x="5380038" y="3363913"/>
          <p14:tracePt t="59403" x="5375275" y="3363913"/>
          <p14:tracePt t="59411" x="5370513" y="3363913"/>
          <p14:tracePt t="59419" x="5354638" y="3363913"/>
          <p14:tracePt t="59427" x="5343525" y="3363913"/>
          <p14:tracePt t="59434" x="5338763" y="3363913"/>
          <p14:tracePt t="59443" x="5332413" y="3363913"/>
          <p14:tracePt t="59450" x="5322888" y="3363913"/>
          <p14:tracePt t="59458" x="5318125" y="3363913"/>
          <p14:tracePt t="59466" x="5302250" y="3363913"/>
          <p14:tracePt t="59475" x="5295900" y="3363913"/>
          <p14:tracePt t="59491" x="5291138" y="3363913"/>
          <p14:tracePt t="6002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Additional Noise and the Observed Models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99097" cy="3844762"/>
          </a:xfrm>
        </p:spPr>
        <p:txBody>
          <a:bodyPr>
            <a:normAutofit/>
          </a:bodyPr>
          <a:lstStyle/>
          <a:p>
            <a:r>
              <a:rPr lang="de-DE" dirty="0"/>
              <a:t>Adding Gaussian stream to measurements (key     and index    required to remove it)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Observed measurement model differs </a:t>
            </a:r>
            <a:br>
              <a:rPr lang="de-DE" dirty="0"/>
            </a:br>
            <a:r>
              <a:rPr lang="de-DE" dirty="0"/>
              <a:t>for unprivileged estimators</a:t>
            </a:r>
          </a:p>
          <a:p>
            <a:pPr lvl="1"/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>
                <a:solidFill>
                  <a:schemeClr val="accent1"/>
                </a:solidFill>
              </a:rPr>
              <a:t>Privileged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>
                <a:solidFill>
                  <a:schemeClr val="accent2"/>
                </a:solidFill>
              </a:rPr>
              <a:t>Unprivileged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8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4" name="Picture 3" descr="\documentclass{article}&#10;\usepackage{amsmath}&#10;\usepackage{amsfonts}&#10;\pagestyle{empty}&#10;&#10;\renewcommand{\vec}[1]{\ensuremath{{\underline{#1}}}}&#10;\newcommand{\mat}[1]{{\ensuremath{{\mathbf{#1}}}}}&#10;&#10;\begin{document}&#10;\begin{equation*}&#10;\vec{y}^\prime_k = \vec{y}_k+\vec{p}_k = \mat{H}_k \vec{x}_k + \vec{v}_k + \vec{p}_k \hspace{1cm} \vec{v}_k \sim \mathcal{N}(\vec{0},\mat{R}_k)\,,\ \vec{p}_k\ \dot{\sim}\ \mathcal{N}(\vec{0}, \mat{Z})&#10;\end{equation*}&#10;\end{document}" title="IguanaTex Bitmap Display">
            <a:extLst>
              <a:ext uri="{FF2B5EF4-FFF2-40B4-BE49-F238E27FC236}">
                <a16:creationId xmlns:a16="http://schemas.microsoft.com/office/drawing/2014/main" id="{6752B827-86C0-4A8D-BBEB-8699C974B1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81" y="1602740"/>
            <a:ext cx="6018438" cy="254781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fonts}&#10;\pagestyle{empty}&#10;&#10;\renewcommand{\vec}[1]{\ensuremath{{\underline{#1}}}}&#10;\newcommand{\mat}[1]{{\ensuremath{{\mathbf{#1}}}}}&#10;&#10;\begin{document}&#10;\begin{equation*}&#10;\vec{y}_k = \vec{y}^\prime_k-\vec{p}_k = \mat{H}_k \vec{x}_k + \vec{v}_k \hspace{1cm} \vec{v}_k \sim \mathcal{N}(\vec{0},\mat{R}_k)&#10;\end{equation*}&#10;\end{document}" title="IguanaTex Bitmap Display">
            <a:extLst>
              <a:ext uri="{FF2B5EF4-FFF2-40B4-BE49-F238E27FC236}">
                <a16:creationId xmlns:a16="http://schemas.microsoft.com/office/drawing/2014/main" id="{FCECE5E9-B1DD-4001-9113-C944E0F5CF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00" y="3143349"/>
            <a:ext cx="4198400" cy="254781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fonts}&#10;\pagestyle{empty}&#10;&#10;\renewcommand{\vec}[1]{\ensuremath{{\underline{#1}}}}&#10;\newcommand{\mat}[1]{{\ensuremath{{\mathbf{#1}}}}}&#10;&#10;\begin{document}&#10;\begin{equation*}&#10;\vec{y}^\prime_k = \mat{H}_k \vec{x}_k + \vec{v}^\prime_k \hspace{1cm} \vec{v}^\prime_k \sim \mathcal{N}(\vec{0},\mat{R}_k + \mat{Z})&#10;\end{equation*}&#10;\end{document}" title="IguanaTex Bitmap Display">
            <a:extLst>
              <a:ext uri="{FF2B5EF4-FFF2-40B4-BE49-F238E27FC236}">
                <a16:creationId xmlns:a16="http://schemas.microsoft.com/office/drawing/2014/main" id="{3239D5A9-0D66-474C-A9A3-84277956E7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00" y="3904058"/>
            <a:ext cx="3663238" cy="2547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07CE08-0009-443B-ACA0-FF8FBE549C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44" y="2088706"/>
            <a:ext cx="3403052" cy="2552289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amsfonts}&#10;\pagestyle{empty}&#10;&#10;\renewcommand{\vec}[1]{\ensuremath{{\underline{#1}}}}&#10;\newcommand{\mat}[1]{{\ensuremath{{\mathbf{#1}}}}}&#10;&#10;\begin{document}&#10;\begin{equation*}&#10;k&#10;\end{equation*}&#10;\end{document}" title="IguanaTex Bitmap Display">
            <a:extLst>
              <a:ext uri="{FF2B5EF4-FFF2-40B4-BE49-F238E27FC236}">
                <a16:creationId xmlns:a16="http://schemas.microsoft.com/office/drawing/2014/main" id="{A0F5EE23-C7D9-478A-8274-F5CD35C5B59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81" y="1204406"/>
            <a:ext cx="91953" cy="141559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hsf{sk}&#10;\end{equation*}&#10;\end{document}" title="IguanaTex Bitmap Display">
            <a:extLst>
              <a:ext uri="{FF2B5EF4-FFF2-40B4-BE49-F238E27FC236}">
                <a16:creationId xmlns:a16="http://schemas.microsoft.com/office/drawing/2014/main" id="{69622B8E-7388-4847-A2A4-3686024435A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38" y="1204406"/>
            <a:ext cx="169448" cy="14262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955F5C2-3473-4E8D-9CD2-B9EB26B954A1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534400" y="5143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75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39"/>
    </mc:Choice>
    <mc:Fallback>
      <p:transition spd="slow" advTm="72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28" x="1465263" y="2005013"/>
          <p14:tracePt t="6939" x="1465263" y="2000250"/>
          <p14:tracePt t="7012" x="1470025" y="1993900"/>
          <p14:tracePt t="7020" x="1485900" y="1993900"/>
          <p14:tracePt t="7028" x="1490663" y="1993900"/>
          <p14:tracePt t="7036" x="1506538" y="1993900"/>
          <p14:tracePt t="7044" x="1522413" y="1993900"/>
          <p14:tracePt t="7052" x="1538288" y="1993900"/>
          <p14:tracePt t="7060" x="1563688" y="1993900"/>
          <p14:tracePt t="7068" x="1595438" y="1993900"/>
          <p14:tracePt t="7076" x="1616075" y="1993900"/>
          <p14:tracePt t="7084" x="1654175" y="1993900"/>
          <p14:tracePt t="7092" x="1668463" y="1993900"/>
          <p14:tracePt t="7101" x="1674813" y="1993900"/>
          <p14:tracePt t="7108" x="1690688" y="1993900"/>
          <p14:tracePt t="7117" x="1695450" y="1993900"/>
          <p14:tracePt t="7123" x="1706563" y="1993900"/>
          <p14:tracePt t="7132" x="1711325" y="1993900"/>
          <p14:tracePt t="7140" x="1716088" y="1993900"/>
          <p14:tracePt t="7156" x="1727200" y="1993900"/>
          <p14:tracePt t="7164" x="1736725" y="2000250"/>
          <p14:tracePt t="7172" x="1752600" y="2000250"/>
          <p14:tracePt t="7179" x="1768475" y="2000250"/>
          <p14:tracePt t="7188" x="1800225" y="2000250"/>
          <p14:tracePt t="7195" x="1811338" y="2000250"/>
          <p14:tracePt t="7203" x="1843088" y="2000250"/>
          <p14:tracePt t="7211" x="1863725" y="2000250"/>
          <p14:tracePt t="7219" x="1879600" y="2000250"/>
          <p14:tracePt t="7227" x="1900238" y="2000250"/>
          <p14:tracePt t="7235" x="1916113" y="2000250"/>
          <p14:tracePt t="7243" x="1920875" y="2000250"/>
          <p14:tracePt t="7251" x="1936750" y="2000250"/>
          <p14:tracePt t="7259" x="1957388" y="2000250"/>
          <p14:tracePt t="7268" x="1979613" y="2000250"/>
          <p14:tracePt t="7275" x="2005013" y="2000250"/>
          <p14:tracePt t="7285" x="2036763" y="2000250"/>
          <p14:tracePt t="7302" x="2093913" y="2000250"/>
          <p14:tracePt t="7308" x="2109788" y="2000250"/>
          <p14:tracePt t="7316" x="2125663" y="2000250"/>
          <p14:tracePt t="7324" x="2141538" y="2000250"/>
          <p14:tracePt t="7332" x="2146300" y="2000250"/>
          <p14:tracePt t="7340" x="2152650" y="2000250"/>
          <p14:tracePt t="7348" x="2162175" y="2000250"/>
          <p14:tracePt t="7356" x="2168525" y="2000250"/>
          <p14:tracePt t="7364" x="2184400" y="2000250"/>
          <p14:tracePt t="7372" x="2189163" y="2000250"/>
          <p14:tracePt t="7380" x="2205038" y="2000250"/>
          <p14:tracePt t="7388" x="2220913" y="2005013"/>
          <p14:tracePt t="7396" x="2252663" y="2005013"/>
          <p14:tracePt t="7404" x="2266950" y="2005013"/>
          <p14:tracePt t="7413" x="2282825" y="2016125"/>
          <p14:tracePt t="7420" x="2298700" y="2016125"/>
          <p14:tracePt t="7428" x="2305050" y="2016125"/>
          <p14:tracePt t="7435" x="2309813" y="2016125"/>
          <p14:tracePt t="7444" x="2325688" y="2016125"/>
          <p14:tracePt t="7459" x="2341563" y="2016125"/>
          <p14:tracePt t="7469" x="2346325" y="2016125"/>
          <p14:tracePt t="7475" x="2362200" y="2016125"/>
          <p14:tracePt t="7484" x="2387600" y="2016125"/>
          <p14:tracePt t="7491" x="2419350" y="2016125"/>
          <p14:tracePt t="7500" x="2446338" y="2016125"/>
          <p14:tracePt t="7507" x="2471738" y="2016125"/>
          <p14:tracePt t="7515" x="2487613" y="2016125"/>
          <p14:tracePt t="7523" x="2514600" y="2016125"/>
          <p14:tracePt t="7532" x="2530475" y="2016125"/>
          <p14:tracePt t="7540" x="2546350" y="2016125"/>
          <p14:tracePt t="7548" x="2571750" y="2016125"/>
          <p14:tracePt t="7556" x="2587625" y="2016125"/>
          <p14:tracePt t="7563" x="2603500" y="2016125"/>
          <p14:tracePt t="7572" x="2635250" y="2016125"/>
          <p14:tracePt t="7580" x="2651125" y="2016125"/>
          <p14:tracePt t="7588" x="2676525" y="2016125"/>
          <p14:tracePt t="7596" x="2719388" y="2016125"/>
          <p14:tracePt t="7604" x="2751138" y="2016125"/>
          <p14:tracePt t="7612" x="2803525" y="2016125"/>
          <p14:tracePt t="7619" x="2844800" y="2016125"/>
          <p14:tracePt t="7628" x="2871788" y="2016125"/>
          <p14:tracePt t="7635" x="2913063" y="2016125"/>
          <p14:tracePt t="7643" x="2955925" y="2016125"/>
          <p14:tracePt t="7651" x="3013075" y="2016125"/>
          <p14:tracePt t="7660" x="3038475" y="2016125"/>
          <p14:tracePt t="7668" x="3070225" y="2009775"/>
          <p14:tracePt t="7676" x="3097213" y="2009775"/>
          <p14:tracePt t="7685" x="3128963" y="2000250"/>
          <p14:tracePt t="7692" x="3149600" y="2000250"/>
          <p14:tracePt t="7699" x="3186113" y="2000250"/>
          <p14:tracePt t="7708" x="3201988" y="1989138"/>
          <p14:tracePt t="7716" x="3217863" y="1989138"/>
          <p14:tracePt t="7724" x="3233738" y="1989138"/>
          <p14:tracePt t="7731" x="3259138" y="1989138"/>
          <p14:tracePt t="7739" x="3275013" y="1989138"/>
          <p14:tracePt t="7748" x="3317875" y="1989138"/>
          <p14:tracePt t="7755" x="3343275" y="1989138"/>
          <p14:tracePt t="7764" x="3370263" y="1989138"/>
          <p14:tracePt t="7771" x="3402013" y="1989138"/>
          <p14:tracePt t="7780" x="3427413" y="1989138"/>
          <p14:tracePt t="7787" x="3443288" y="1989138"/>
          <p14:tracePt t="7796" x="3459163" y="1989138"/>
          <p14:tracePt t="7803" x="3486150" y="1989138"/>
          <p14:tracePt t="7812" x="3500438" y="1989138"/>
          <p14:tracePt t="7819" x="3522663" y="1989138"/>
          <p14:tracePt t="7828" x="3543300" y="1989138"/>
          <p14:tracePt t="7835" x="3559175" y="1989138"/>
          <p14:tracePt t="7843" x="3584575" y="1989138"/>
          <p14:tracePt t="7851" x="3616325" y="1993900"/>
          <p14:tracePt t="7859" x="3659188" y="1993900"/>
          <p14:tracePt t="7868" x="3690938" y="2005013"/>
          <p14:tracePt t="7875" x="3716338" y="2005013"/>
          <p14:tracePt t="7883" x="3752850" y="2016125"/>
          <p14:tracePt t="7892" x="3779838" y="2025650"/>
          <p14:tracePt t="7900" x="3805238" y="2025650"/>
          <p14:tracePt t="7908" x="3836988" y="2025650"/>
          <p14:tracePt t="7915" x="3863975" y="2025650"/>
          <p14:tracePt t="7924" x="3894138" y="2025650"/>
          <p14:tracePt t="7932" x="3921125" y="2025650"/>
          <p14:tracePt t="7940" x="3952875" y="2025650"/>
          <p14:tracePt t="7948" x="3978275" y="2025650"/>
          <p14:tracePt t="7956" x="4025900" y="2025650"/>
          <p14:tracePt t="7963" x="4062413" y="2025650"/>
          <p14:tracePt t="7972" x="4105275" y="2025650"/>
          <p14:tracePt t="7986" x="4130675" y="2025650"/>
          <p14:tracePt t="7987" x="4162425" y="2025650"/>
          <p14:tracePt t="7996" x="4189413" y="2025650"/>
          <p14:tracePt t="8004" x="4205288" y="2025650"/>
          <p14:tracePt t="8012" x="4214813" y="2025650"/>
          <p14:tracePt t="8020" x="4241800" y="2025650"/>
          <p14:tracePt t="8028" x="4246563" y="2025650"/>
          <p14:tracePt t="8035" x="4251325" y="2025650"/>
          <p14:tracePt t="8044" x="4267200" y="2025650"/>
          <p14:tracePt t="8053" x="4283075" y="2025650"/>
          <p14:tracePt t="8060" x="4287838" y="2025650"/>
          <p14:tracePt t="8068" x="4303713" y="2025650"/>
          <p14:tracePt t="8076" x="4335463" y="2025650"/>
          <p14:tracePt t="8084" x="4362450" y="2025650"/>
          <p14:tracePt t="8092" x="4387850" y="2025650"/>
          <p14:tracePt t="8100" x="4419600" y="2025650"/>
          <p14:tracePt t="8108" x="4435475" y="2025650"/>
          <p14:tracePt t="8115" x="4462463" y="2036763"/>
          <p14:tracePt t="8124" x="4476750" y="2036763"/>
          <p14:tracePt t="8131" x="4492625" y="2036763"/>
          <p14:tracePt t="8140" x="4498975" y="2036763"/>
          <p14:tracePt t="8147" x="4508500" y="2036763"/>
          <p14:tracePt t="8156" x="4514850" y="2036763"/>
          <p14:tracePt t="8459" x="4519613" y="2020888"/>
          <p14:tracePt t="8468" x="4530725" y="1989138"/>
          <p14:tracePt t="8475" x="4530725" y="1962150"/>
          <p14:tracePt t="8484" x="4530725" y="1947863"/>
          <p14:tracePt t="8491" x="4530725" y="1916113"/>
          <p14:tracePt t="8500" x="4530725" y="1895475"/>
          <p14:tracePt t="8507" x="4530725" y="1873250"/>
          <p14:tracePt t="8516" x="4540250" y="1841500"/>
          <p14:tracePt t="8524" x="4545013" y="1816100"/>
          <p14:tracePt t="8532" x="4545013" y="1800225"/>
          <p14:tracePt t="8539" x="4545013" y="1773238"/>
          <p14:tracePt t="8547" x="4556125" y="1747838"/>
          <p14:tracePt t="8556" x="4556125" y="1727200"/>
          <p14:tracePt t="8563" x="4567238" y="1695450"/>
          <p14:tracePt t="8572" x="4567238" y="1668463"/>
          <p14:tracePt t="8580" x="4567238" y="1647825"/>
          <p14:tracePt t="8588" x="4567238" y="1627188"/>
          <p14:tracePt t="8597" x="4567238" y="1611313"/>
          <p14:tracePt t="8604" x="4567238" y="1584325"/>
          <p14:tracePt t="8612" x="4567238" y="1554163"/>
          <p14:tracePt t="8619" x="4567238" y="1538288"/>
          <p14:tracePt t="8627" x="4567238" y="1522413"/>
          <p14:tracePt t="8635" x="4567238" y="1516063"/>
          <p14:tracePt t="8643" x="4567238" y="1511300"/>
          <p14:tracePt t="8843" x="4567238" y="1506538"/>
          <p14:tracePt t="8852" x="4556125" y="1506538"/>
          <p14:tracePt t="8859" x="4545013" y="1506538"/>
          <p14:tracePt t="8868" x="4524375" y="1495425"/>
          <p14:tracePt t="8875" x="4514850" y="1495425"/>
          <p14:tracePt t="8884" x="4508500" y="1495425"/>
          <p14:tracePt t="8891" x="4492625" y="1495425"/>
          <p14:tracePt t="8899" x="4476750" y="1495425"/>
          <p14:tracePt t="8908" x="4462463" y="1495425"/>
          <p14:tracePt t="8916" x="4430713" y="1495425"/>
          <p14:tracePt t="8924" x="4394200" y="1495425"/>
          <p14:tracePt t="8931" x="4351338" y="1495425"/>
          <p14:tracePt t="8940" x="4310063" y="1495425"/>
          <p14:tracePt t="8948" x="4267200" y="1495425"/>
          <p14:tracePt t="8956" x="4225925" y="1495425"/>
          <p14:tracePt t="8964" x="4183063" y="1495425"/>
          <p14:tracePt t="8972" x="4125913" y="1495425"/>
          <p14:tracePt t="8979" x="4073525" y="1495425"/>
          <p14:tracePt t="8988" x="4016375" y="1495425"/>
          <p14:tracePt t="8996" x="3973513" y="1495425"/>
          <p14:tracePt t="9004" x="3932238" y="1495425"/>
          <p14:tracePt t="9012" x="3889375" y="1495425"/>
          <p14:tracePt t="9020" x="3863975" y="1495425"/>
          <p14:tracePt t="9028" x="3832225" y="1495425"/>
          <p14:tracePt t="9036" x="3795713" y="1495425"/>
          <p14:tracePt t="9044" x="3763963" y="1495425"/>
          <p14:tracePt t="9052" x="3732213" y="1495425"/>
          <p14:tracePt t="9060" x="3705225" y="1495425"/>
          <p14:tracePt t="9068" x="3668713" y="1495425"/>
          <p14:tracePt t="9076" x="3643313" y="1495425"/>
          <p14:tracePt t="9084" x="3606800" y="1495425"/>
          <p14:tracePt t="9092" x="3563938" y="1495425"/>
          <p14:tracePt t="9100" x="3538538" y="1495425"/>
          <p14:tracePt t="9108" x="3506788" y="1495425"/>
          <p14:tracePt t="9115" x="3479800" y="1495425"/>
          <p14:tracePt t="9124" x="3438525" y="1495425"/>
          <p14:tracePt t="9131" x="3406775" y="1495425"/>
          <p14:tracePt t="9141" x="3363913" y="1495425"/>
          <p14:tracePt t="9148" x="3338513" y="1495425"/>
          <p14:tracePt t="9156" x="3306763" y="1495425"/>
          <p14:tracePt t="9164" x="3281363" y="1495425"/>
          <p14:tracePt t="9172" x="3243263" y="1495425"/>
          <p14:tracePt t="9180" x="3222625" y="1495425"/>
          <p14:tracePt t="9188" x="3181350" y="1495425"/>
          <p14:tracePt t="9196" x="3154363" y="1495425"/>
          <p14:tracePt t="9203" x="3138488" y="1495425"/>
          <p14:tracePt t="9212" x="3113088" y="1495425"/>
          <p14:tracePt t="9219" x="3097213" y="1495425"/>
          <p14:tracePt t="9228" x="3081338" y="1495425"/>
          <p14:tracePt t="9235" x="3065463" y="1495425"/>
          <p14:tracePt t="9243" x="3049588" y="1495425"/>
          <p14:tracePt t="9252" x="3033713" y="1495425"/>
          <p14:tracePt t="9259" x="3013075" y="1495425"/>
          <p14:tracePt t="9267" x="2992438" y="1495425"/>
          <p14:tracePt t="9276" x="2960688" y="1495425"/>
          <p14:tracePt t="9286" x="2917825" y="1495425"/>
          <p14:tracePt t="9292" x="2892425" y="1495425"/>
          <p14:tracePt t="9299" x="2849563" y="1495425"/>
          <p14:tracePt t="9308" x="2813050" y="1490663"/>
          <p14:tracePt t="9315" x="2776538" y="1485900"/>
          <p14:tracePt t="9324" x="2744788" y="1485900"/>
          <p14:tracePt t="9332" x="2703513" y="1485900"/>
          <p14:tracePt t="9340" x="2676525" y="1485900"/>
          <p14:tracePt t="9348" x="2651125" y="1485900"/>
          <p14:tracePt t="9355" x="2635250" y="1485900"/>
          <p14:tracePt t="9363" x="2608263" y="1485900"/>
          <p14:tracePt t="9371" x="2578100" y="1485900"/>
          <p14:tracePt t="9380" x="2551113" y="1485900"/>
          <p14:tracePt t="9387" x="2535238" y="1485900"/>
          <p14:tracePt t="9396" x="2509838" y="1485900"/>
          <p14:tracePt t="9403" x="2478088" y="1485900"/>
          <p14:tracePt t="9412" x="2451100" y="1485900"/>
          <p14:tracePt t="9420" x="2419350" y="1485900"/>
          <p14:tracePt t="9427" x="2378075" y="1485900"/>
          <p14:tracePt t="9437" x="2351088" y="1485900"/>
          <p14:tracePt t="9443" x="2309813" y="1485900"/>
          <p14:tracePt t="9453" x="2278063" y="1485900"/>
          <p14:tracePt t="9460" x="2252663" y="1485900"/>
          <p14:tracePt t="9467" x="2225675" y="1485900"/>
          <p14:tracePt t="9476" x="2193925" y="1485900"/>
          <p14:tracePt t="9483" x="2178050" y="1485900"/>
          <p14:tracePt t="9491" x="2162175" y="1485900"/>
          <p14:tracePt t="9499" x="2136775" y="1485900"/>
          <p14:tracePt t="9508" x="2120900" y="1485900"/>
          <p14:tracePt t="9515" x="2100263" y="1485900"/>
          <p14:tracePt t="9523" x="2078038" y="1485900"/>
          <p14:tracePt t="9531" x="2052638" y="1485900"/>
          <p14:tracePt t="9540" x="2036763" y="1485900"/>
          <p14:tracePt t="9548" x="1993900" y="1474788"/>
          <p14:tracePt t="9555" x="1968500" y="1474788"/>
          <p14:tracePt t="9564" x="1936750" y="1474788"/>
          <p14:tracePt t="9572" x="1911350" y="1474788"/>
          <p14:tracePt t="9580" x="1884363" y="1474788"/>
          <p14:tracePt t="9587" x="1852613" y="1474788"/>
          <p14:tracePt t="9596" x="1811338" y="1474788"/>
          <p14:tracePt t="9604" x="1784350" y="1474788"/>
          <p14:tracePt t="9612" x="1743075" y="1474788"/>
          <p14:tracePt t="9620" x="1700213" y="1474788"/>
          <p14:tracePt t="9628" x="1658938" y="1474788"/>
          <p14:tracePt t="9636" x="1627188" y="1474788"/>
          <p14:tracePt t="9644" x="1606550" y="1470025"/>
          <p14:tracePt t="9653" x="1595438" y="1470025"/>
          <p14:tracePt t="9660" x="1579563" y="1470025"/>
          <p14:tracePt t="9668" x="1570038" y="1458913"/>
          <p14:tracePt t="9684" x="1563688" y="1458913"/>
          <p14:tracePt t="9692" x="1558925" y="1458913"/>
          <p14:tracePt t="9700" x="1547813" y="1458913"/>
          <p14:tracePt t="9708" x="1543050" y="1458913"/>
          <p14:tracePt t="9732" x="1538288" y="1458913"/>
          <p14:tracePt t="10308" x="0" y="0"/>
        </p14:tracePtLst>
        <p14:tracePtLst>
          <p14:tracePt t="11959" x="1071563" y="1989138"/>
          <p14:tracePt t="11971" x="1076325" y="1989138"/>
          <p14:tracePt t="11987" x="1081088" y="1989138"/>
          <p14:tracePt t="11996" x="1085850" y="1989138"/>
          <p14:tracePt t="12004" x="1101725" y="1989138"/>
          <p14:tracePt t="12011" x="1117600" y="1989138"/>
          <p14:tracePt t="12019" x="1133475" y="1989138"/>
          <p14:tracePt t="12027" x="1160463" y="1989138"/>
          <p14:tracePt t="12036" x="1217613" y="1989138"/>
          <p14:tracePt t="12043" x="1270000" y="1989138"/>
          <p14:tracePt t="12051" x="1333500" y="1989138"/>
          <p14:tracePt t="12060" x="1390650" y="1989138"/>
          <p14:tracePt t="12068" x="1454150" y="1989138"/>
          <p14:tracePt t="12076" x="1501775" y="1989138"/>
          <p14:tracePt t="12084" x="1543050" y="1989138"/>
          <p14:tracePt t="12092" x="1590675" y="1989138"/>
          <p14:tracePt t="12100" x="1622425" y="1989138"/>
          <p14:tracePt t="12108" x="1663700" y="1989138"/>
          <p14:tracePt t="12115" x="1679575" y="1989138"/>
          <p14:tracePt t="12123" x="1706563" y="1989138"/>
          <p14:tracePt t="12131" x="1722438" y="1989138"/>
          <p14:tracePt t="12139" x="1743075" y="1989138"/>
          <p14:tracePt t="12147" x="1779588" y="1989138"/>
          <p14:tracePt t="12156" x="1795463" y="1989138"/>
          <p14:tracePt t="12163" x="1831975" y="1989138"/>
          <p14:tracePt t="12172" x="1858963" y="1989138"/>
          <p14:tracePt t="12179" x="1889125" y="1989138"/>
          <p14:tracePt t="12189" x="1916113" y="1989138"/>
          <p14:tracePt t="12196" x="1941513" y="1989138"/>
          <p14:tracePt t="12205" x="1973263" y="1989138"/>
          <p14:tracePt t="12213" x="2000250" y="1989138"/>
          <p14:tracePt t="12220" x="2032000" y="1989138"/>
          <p14:tracePt t="12228" x="2047875" y="1989138"/>
          <p14:tracePt t="12236" x="2068513" y="1989138"/>
          <p14:tracePt t="12244" x="2089150" y="1989138"/>
          <p14:tracePt t="12252" x="2116138" y="1989138"/>
          <p14:tracePt t="12259" x="2152650" y="1989138"/>
          <p14:tracePt t="12267" x="2193925" y="1989138"/>
          <p14:tracePt t="12276" x="2252663" y="1989138"/>
          <p14:tracePt t="12283" x="2314575" y="1989138"/>
          <p14:tracePt t="12292" x="2366963" y="1989138"/>
          <p14:tracePt t="12300" x="2409825" y="1989138"/>
          <p14:tracePt t="12308" x="2451100" y="1989138"/>
          <p14:tracePt t="12315" x="2493963" y="1989138"/>
          <p14:tracePt t="12323" x="2524125" y="1989138"/>
          <p14:tracePt t="12332" x="2551113" y="1989138"/>
          <p14:tracePt t="12339" x="2582863" y="1989138"/>
          <p14:tracePt t="12348" x="2614613" y="1989138"/>
          <p14:tracePt t="12355" x="2651125" y="1989138"/>
          <p14:tracePt t="12364" x="2692400" y="1989138"/>
          <p14:tracePt t="12372" x="2751138" y="1989138"/>
          <p14:tracePt t="12380" x="2835275" y="1989138"/>
          <p14:tracePt t="12388" x="2908300" y="1989138"/>
          <p14:tracePt t="12397" x="3001963" y="1989138"/>
          <p14:tracePt t="12404" x="3106738" y="1989138"/>
          <p14:tracePt t="12412" x="3181350" y="1989138"/>
          <p14:tracePt t="12419" x="3238500" y="1989138"/>
          <p14:tracePt t="12428" x="3281363" y="1989138"/>
          <p14:tracePt t="12435" x="3322638" y="1989138"/>
          <p14:tracePt t="12443" x="3359150" y="1989138"/>
          <p14:tracePt t="12451" x="3379788" y="1989138"/>
          <p14:tracePt t="12459" x="3406775" y="1989138"/>
          <p14:tracePt t="12467" x="3438525" y="1989138"/>
          <p14:tracePt t="12475" x="3490913" y="1989138"/>
          <p14:tracePt t="12483" x="3548063" y="1989138"/>
          <p14:tracePt t="12491" x="3595688" y="1989138"/>
          <p14:tracePt t="12500" x="3663950" y="1989138"/>
          <p14:tracePt t="12507" x="3743325" y="1989138"/>
          <p14:tracePt t="12516" x="3825875" y="1989138"/>
          <p14:tracePt t="12523" x="3905250" y="1989138"/>
          <p14:tracePt t="12532" x="3962400" y="1989138"/>
          <p14:tracePt t="12539" x="4010025" y="1989138"/>
          <p14:tracePt t="12548" x="4052888" y="1989138"/>
          <p14:tracePt t="12555" x="4078288" y="1989138"/>
          <p14:tracePt t="12564" x="4121150" y="1989138"/>
          <p14:tracePt t="12571" x="4146550" y="1989138"/>
          <p14:tracePt t="12580" x="4162425" y="1989138"/>
          <p14:tracePt t="12589" x="4189413" y="1989138"/>
          <p14:tracePt t="12596" x="4219575" y="1989138"/>
          <p14:tracePt t="12604" x="4246563" y="1989138"/>
          <p14:tracePt t="12612" x="4278313" y="1989138"/>
          <p14:tracePt t="12619" x="4330700" y="1989138"/>
          <p14:tracePt t="12627" x="4371975" y="1989138"/>
          <p14:tracePt t="12636" x="4446588" y="1989138"/>
          <p14:tracePt t="12643" x="4508500" y="1989138"/>
          <p14:tracePt t="12651" x="4567238" y="1989138"/>
          <p14:tracePt t="12659" x="4629150" y="1989138"/>
          <p14:tracePt t="12667" x="4708525" y="1989138"/>
          <p14:tracePt t="12675" x="4776788" y="1989138"/>
          <p14:tracePt t="12683" x="4856163" y="1989138"/>
          <p14:tracePt t="12691" x="4949825" y="1989138"/>
          <p14:tracePt t="12700" x="5033963" y="1989138"/>
          <p14:tracePt t="12707" x="5138738" y="1989138"/>
          <p14:tracePt t="12716" x="5249863" y="1989138"/>
          <p14:tracePt t="12723" x="5338763" y="1989138"/>
          <p14:tracePt t="12732" x="5411788" y="1989138"/>
          <p14:tracePt t="12739" x="5500688" y="1989138"/>
          <p14:tracePt t="12748" x="5584825" y="1989138"/>
          <p14:tracePt t="12756" x="5653088" y="1989138"/>
          <p14:tracePt t="12764" x="5726113" y="1989138"/>
          <p14:tracePt t="12772" x="5780088" y="1989138"/>
          <p14:tracePt t="12780" x="5837238" y="1989138"/>
          <p14:tracePt t="12789" x="5889625" y="1989138"/>
          <p14:tracePt t="12796" x="5946775" y="1989138"/>
          <p14:tracePt t="12804" x="6010275" y="1989138"/>
          <p14:tracePt t="12812" x="6073775" y="1989138"/>
          <p14:tracePt t="12820" x="6130925" y="1989138"/>
          <p14:tracePt t="12828" x="6199188" y="1989138"/>
          <p14:tracePt t="12836" x="6267450" y="1989138"/>
          <p14:tracePt t="12844" x="6340475" y="1989138"/>
          <p14:tracePt t="12851" x="6415088" y="1989138"/>
          <p14:tracePt t="12860" x="6483350" y="1989138"/>
          <p14:tracePt t="12867" x="6529388" y="1989138"/>
          <p14:tracePt t="12876" x="6588125" y="1989138"/>
          <p14:tracePt t="12884" x="6645275" y="1989138"/>
          <p14:tracePt t="12891" x="6688138" y="1989138"/>
          <p14:tracePt t="12899" x="6729413" y="1989138"/>
          <p14:tracePt t="12907" x="6770688" y="1989138"/>
          <p14:tracePt t="12915" x="6813550" y="1989138"/>
          <p14:tracePt t="12923" x="6854825" y="1989138"/>
          <p14:tracePt t="12931" x="6907213" y="1989138"/>
          <p14:tracePt t="12940" x="6965950" y="1989138"/>
          <p14:tracePt t="12948" x="7018338" y="1989138"/>
          <p14:tracePt t="12956" x="7091363" y="1989138"/>
          <p14:tracePt t="12964" x="7143750" y="1989138"/>
          <p14:tracePt t="12973" x="7202488" y="1989138"/>
          <p14:tracePt t="12990" x="7312025" y="1989138"/>
          <p14:tracePt t="12996" x="7369175" y="1989138"/>
          <p14:tracePt t="13004" x="7421563" y="1989138"/>
          <p14:tracePt t="13011" x="7475538" y="1989138"/>
          <p14:tracePt t="13020" x="7527925" y="1989138"/>
          <p14:tracePt t="13027" x="7600950" y="1989138"/>
          <p14:tracePt t="13036" x="7664450" y="1989138"/>
          <p14:tracePt t="13043" x="7747000" y="1989138"/>
          <p14:tracePt t="13051" x="7810500" y="1989138"/>
          <p14:tracePt t="13059" x="7883525" y="1989138"/>
          <p14:tracePt t="13067" x="7958138" y="1993900"/>
          <p14:tracePt t="13075" x="8026400" y="2005013"/>
          <p14:tracePt t="13083" x="8083550" y="2020888"/>
          <p14:tracePt t="13092" x="8126413" y="2020888"/>
          <p14:tracePt t="13099" x="8151813" y="2020888"/>
          <p14:tracePt t="13107" x="8183563" y="2020888"/>
          <p14:tracePt t="13180" x="8199438" y="2020888"/>
          <p14:tracePt t="13364" x="0" y="0"/>
        </p14:tracePtLst>
        <p14:tracePtLst>
          <p14:tracePt t="15263" x="3925888" y="1563688"/>
          <p14:tracePt t="15357" x="3925888" y="1554163"/>
          <p14:tracePt t="15365" x="3916363" y="1543050"/>
          <p14:tracePt t="15372" x="3910013" y="1538288"/>
          <p14:tracePt t="15380" x="3905250" y="1538288"/>
          <p14:tracePt t="15388" x="3884613" y="1527175"/>
          <p14:tracePt t="15396" x="3879850" y="1527175"/>
          <p14:tracePt t="15404" x="3873500" y="1527175"/>
          <p14:tracePt t="15412" x="3868738" y="1527175"/>
          <p14:tracePt t="15420" x="3857625" y="1527175"/>
          <p14:tracePt t="15428" x="3852863" y="1527175"/>
          <p14:tracePt t="15460" x="3841750" y="1522413"/>
          <p14:tracePt t="15492" x="3836988" y="1522413"/>
          <p14:tracePt t="15500" x="3832225" y="1522413"/>
          <p14:tracePt t="15508" x="3816350" y="1522413"/>
          <p14:tracePt t="15516" x="3811588" y="1522413"/>
          <p14:tracePt t="15524" x="3795713" y="1522413"/>
          <p14:tracePt t="15531" x="3789363" y="1522413"/>
          <p14:tracePt t="15539" x="3757613" y="1522413"/>
          <p14:tracePt t="15547" x="3752850" y="1522413"/>
          <p14:tracePt t="15556" x="3736975" y="1522413"/>
          <p14:tracePt t="15564" x="3727450" y="1522413"/>
          <p14:tracePt t="15572" x="3721100" y="1522413"/>
          <p14:tracePt t="15587" x="3716338" y="1527175"/>
          <p14:tracePt t="15596" x="3711575" y="1531938"/>
          <p14:tracePt t="15603" x="3705225" y="1531938"/>
          <p14:tracePt t="15611" x="3695700" y="1543050"/>
          <p14:tracePt t="15620" x="3684588" y="1543050"/>
          <p14:tracePt t="15627" x="3684588" y="1547813"/>
          <p14:tracePt t="15636" x="3675063" y="1554163"/>
          <p14:tracePt t="15644" x="3659188" y="1563688"/>
          <p14:tracePt t="15652" x="3643313" y="1574800"/>
          <p14:tracePt t="15659" x="3632200" y="1579563"/>
          <p14:tracePt t="15668" x="3616325" y="1590675"/>
          <p14:tracePt t="15675" x="3600450" y="1595438"/>
          <p14:tracePt t="15685" x="3590925" y="1600200"/>
          <p14:tracePt t="15691" x="3575050" y="1611313"/>
          <p14:tracePt t="15700" x="3563938" y="1622425"/>
          <p14:tracePt t="15708" x="3554413" y="1627188"/>
          <p14:tracePt t="15716" x="3548063" y="1638300"/>
          <p14:tracePt t="15725" x="3538538" y="1643063"/>
          <p14:tracePt t="15731" x="3532188" y="1652588"/>
          <p14:tracePt t="15740" x="3527425" y="1658938"/>
          <p14:tracePt t="15747" x="3522663" y="1663700"/>
          <p14:tracePt t="15756" x="3516313" y="1663700"/>
          <p14:tracePt t="15763" x="3516313" y="1668463"/>
          <p14:tracePt t="15772" x="3511550" y="1674813"/>
          <p14:tracePt t="15787" x="3511550" y="1679575"/>
          <p14:tracePt t="15803" x="3511550" y="1690688"/>
          <p14:tracePt t="15812" x="3511550" y="1695450"/>
          <p14:tracePt t="15820" x="3511550" y="1700213"/>
          <p14:tracePt t="15827" x="3511550" y="1704975"/>
          <p14:tracePt t="15835" x="3511550" y="1716088"/>
          <p14:tracePt t="15844" x="3511550" y="1731963"/>
          <p14:tracePt t="15868" x="3511550" y="1743075"/>
          <p14:tracePt t="15883" x="3522663" y="1743075"/>
          <p14:tracePt t="15900" x="3527425" y="1747838"/>
          <p14:tracePt t="15916" x="3538538" y="1758950"/>
          <p14:tracePt t="15924" x="3538538" y="1763713"/>
          <p14:tracePt t="15931" x="3543300" y="1768475"/>
          <p14:tracePt t="15940" x="3543300" y="1773238"/>
          <p14:tracePt t="15948" x="3548063" y="1784350"/>
          <p14:tracePt t="15956" x="3548063" y="1789113"/>
          <p14:tracePt t="15965" x="3559175" y="1800225"/>
          <p14:tracePt t="15980" x="3563938" y="1811338"/>
          <p14:tracePt t="15988" x="3568700" y="1816100"/>
          <p14:tracePt t="15996" x="3579813" y="1827213"/>
          <p14:tracePt t="16003" x="3584575" y="1831975"/>
          <p14:tracePt t="16012" x="3590925" y="1841500"/>
          <p14:tracePt t="16020" x="3600450" y="1847850"/>
          <p14:tracePt t="16028" x="3600450" y="1852613"/>
          <p14:tracePt t="16035" x="3611563" y="1857375"/>
          <p14:tracePt t="16044" x="3616325" y="1863725"/>
          <p14:tracePt t="16052" x="3616325" y="1879600"/>
          <p14:tracePt t="16059" x="3627438" y="1889125"/>
          <p14:tracePt t="16068" x="3632200" y="1895475"/>
          <p14:tracePt t="16075" x="3636963" y="1905000"/>
          <p14:tracePt t="16084" x="3648075" y="1920875"/>
          <p14:tracePt t="16092" x="3659188" y="1931988"/>
          <p14:tracePt t="16100" x="3663950" y="1931988"/>
          <p14:tracePt t="16108" x="3668713" y="1941513"/>
          <p14:tracePt t="16116" x="3675063" y="1952625"/>
          <p14:tracePt t="16131" x="3679825" y="1957388"/>
          <p14:tracePt t="16140" x="3690938" y="1957388"/>
          <p14:tracePt t="16148" x="3690938" y="1962150"/>
          <p14:tracePt t="16155" x="3695700" y="1962150"/>
          <p14:tracePt t="16171" x="3700463" y="1962150"/>
          <p14:tracePt t="16180" x="3705225" y="1973263"/>
          <p14:tracePt t="16196" x="3716338" y="1973263"/>
          <p14:tracePt t="16212" x="3732213" y="1973263"/>
          <p14:tracePt t="16228" x="3748088" y="1973263"/>
          <p14:tracePt t="16243" x="3752850" y="1973263"/>
          <p14:tracePt t="16252" x="3757613" y="1973263"/>
          <p14:tracePt t="16259" x="3768725" y="1973263"/>
          <p14:tracePt t="16268" x="3784600" y="1978025"/>
          <p14:tracePt t="16284" x="3789363" y="1978025"/>
          <p14:tracePt t="16292" x="3795713" y="1978025"/>
          <p14:tracePt t="16310" x="3816350" y="1978025"/>
          <p14:tracePt t="16325" x="3832225" y="1978025"/>
          <p14:tracePt t="16332" x="3841750" y="1978025"/>
          <p14:tracePt t="16339" x="3857625" y="1978025"/>
          <p14:tracePt t="16348" x="3873500" y="1978025"/>
          <p14:tracePt t="16355" x="3879850" y="1978025"/>
          <p14:tracePt t="16364" x="3884613" y="1978025"/>
          <p14:tracePt t="16371" x="3900488" y="1978025"/>
          <p14:tracePt t="16380" x="3910013" y="1973263"/>
          <p14:tracePt t="16387" x="3916363" y="1973263"/>
          <p14:tracePt t="16397" x="3921125" y="1973263"/>
          <p14:tracePt t="16404" x="3925888" y="1962150"/>
          <p14:tracePt t="16411" x="3937000" y="1962150"/>
          <p14:tracePt t="16420" x="3941763" y="1957388"/>
          <p14:tracePt t="16427" x="3948113" y="1957388"/>
          <p14:tracePt t="16443" x="3957638" y="1947863"/>
          <p14:tracePt t="16459" x="3962400" y="1947863"/>
          <p14:tracePt t="16468" x="3968750" y="1947863"/>
          <p14:tracePt t="16475" x="3968750" y="1941513"/>
          <p14:tracePt t="16483" x="3984625" y="1941513"/>
          <p14:tracePt t="16500" x="3989388" y="1936750"/>
          <p14:tracePt t="16524" x="3994150" y="1931988"/>
          <p14:tracePt t="16540" x="4000500" y="1925638"/>
          <p14:tracePt t="16557" x="4000500" y="1920875"/>
          <p14:tracePt t="16564" x="4000500" y="1916113"/>
          <p14:tracePt t="16572" x="4000500" y="1905000"/>
          <p14:tracePt t="16580" x="4000500" y="1900238"/>
          <p14:tracePt t="16588" x="4000500" y="1884363"/>
          <p14:tracePt t="16595" x="4000500" y="1868488"/>
          <p14:tracePt t="16603" x="4000500" y="1852613"/>
          <p14:tracePt t="16612" x="4000500" y="1836738"/>
          <p14:tracePt t="16619" x="4000500" y="1811338"/>
          <p14:tracePt t="16627" x="4000500" y="1795463"/>
          <p14:tracePt t="16635" x="4000500" y="1779588"/>
          <p14:tracePt t="16643" x="4000500" y="1768475"/>
          <p14:tracePt t="16651" x="4000500" y="1747838"/>
          <p14:tracePt t="16659" x="4000500" y="1731963"/>
          <p14:tracePt t="16667" x="4000500" y="1727200"/>
          <p14:tracePt t="16675" x="4000500" y="1720850"/>
          <p14:tracePt t="16693" x="4000500" y="1711325"/>
          <p14:tracePt t="16700" x="4000500" y="1704975"/>
          <p14:tracePt t="16709" x="4000500" y="1700213"/>
          <p14:tracePt t="16716" x="3989388" y="1690688"/>
          <p14:tracePt t="16732" x="3984625" y="1679575"/>
          <p14:tracePt t="16748" x="3978275" y="1668463"/>
          <p14:tracePt t="16755" x="3978275" y="1663700"/>
          <p14:tracePt t="16764" x="3973513" y="1663700"/>
          <p14:tracePt t="16772" x="3968750" y="1658938"/>
          <p14:tracePt t="16780" x="3962400" y="1652588"/>
          <p14:tracePt t="16788" x="3962400" y="1647825"/>
          <p14:tracePt t="16796" x="3952875" y="1643063"/>
          <p14:tracePt t="16803" x="3948113" y="1643063"/>
          <p14:tracePt t="16812" x="3941763" y="1631950"/>
          <p14:tracePt t="16819" x="3925888" y="1631950"/>
          <p14:tracePt t="16827" x="3925888" y="1627188"/>
          <p14:tracePt t="16835" x="3921125" y="1622425"/>
          <p14:tracePt t="16843" x="3905250" y="1611313"/>
          <p14:tracePt t="16852" x="3905250" y="1606550"/>
          <p14:tracePt t="16859" x="3894138" y="1600200"/>
          <p14:tracePt t="16868" x="3889375" y="1590675"/>
          <p14:tracePt t="16876" x="3879850" y="1584325"/>
          <p14:tracePt t="16883" x="3879850" y="1579563"/>
          <p14:tracePt t="16899" x="3868738" y="1563688"/>
          <p14:tracePt t="16932" x="3868738" y="1558925"/>
          <p14:tracePt t="16947" x="3863975" y="1558925"/>
          <p14:tracePt t="16955" x="3857625" y="1554163"/>
          <p14:tracePt t="16963" x="3852863" y="1547813"/>
          <p14:tracePt t="16972" x="3848100" y="1547813"/>
          <p14:tracePt t="16980" x="3841750" y="1543050"/>
          <p14:tracePt t="16988" x="3836988" y="1543050"/>
          <p14:tracePt t="16995" x="3832225" y="1543050"/>
          <p14:tracePt t="17003" x="3832225" y="1538288"/>
          <p14:tracePt t="17011" x="3821113" y="1531938"/>
          <p14:tracePt t="17019" x="3816350" y="1531938"/>
          <p14:tracePt t="17028" x="3805238" y="1522413"/>
          <p14:tracePt t="17043" x="3795713" y="1522413"/>
          <p14:tracePt t="17059" x="3789363" y="1516063"/>
          <p14:tracePt t="17068" x="3784600" y="1516063"/>
          <p14:tracePt t="17076" x="3779838" y="1516063"/>
          <p14:tracePt t="17084" x="3768725" y="1516063"/>
          <p14:tracePt t="17092" x="3763963" y="1516063"/>
          <p14:tracePt t="17099" x="3757613" y="1516063"/>
          <p14:tracePt t="17115" x="3752850" y="1516063"/>
          <p14:tracePt t="17124" x="3743325" y="1516063"/>
          <p14:tracePt t="17140" x="3736975" y="1516063"/>
          <p14:tracePt t="17148" x="3732213" y="1516063"/>
          <p14:tracePt t="17164" x="3721100" y="1522413"/>
          <p14:tracePt t="17171" x="3716338" y="1527175"/>
          <p14:tracePt t="17180" x="3711575" y="1527175"/>
          <p14:tracePt t="17195" x="3695700" y="1527175"/>
          <p14:tracePt t="17203" x="3690938" y="1527175"/>
          <p14:tracePt t="17211" x="3690938" y="1531938"/>
          <p14:tracePt t="17220" x="3679825" y="1547813"/>
          <p14:tracePt t="17227" x="3675063" y="1547813"/>
          <p14:tracePt t="17243" x="3663950" y="1554163"/>
          <p14:tracePt t="17252" x="3663950" y="1570038"/>
          <p14:tracePt t="17260" x="3652838" y="1574800"/>
          <p14:tracePt t="17268" x="3648075" y="1590675"/>
          <p14:tracePt t="17276" x="3643313" y="1600200"/>
          <p14:tracePt t="17284" x="3632200" y="1611313"/>
          <p14:tracePt t="17293" x="3627438" y="1627188"/>
          <p14:tracePt t="17300" x="3622675" y="1638300"/>
          <p14:tracePt t="17308" x="3606800" y="1663700"/>
          <p14:tracePt t="17316" x="3606800" y="1679575"/>
          <p14:tracePt t="17324" x="3600450" y="1684338"/>
          <p14:tracePt t="17332" x="3600450" y="1711325"/>
          <p14:tracePt t="17340" x="3600450" y="1716088"/>
          <p14:tracePt t="17348" x="3600450" y="1727200"/>
          <p14:tracePt t="17356" x="3600450" y="1731963"/>
          <p14:tracePt t="17372" x="3595688" y="1736725"/>
          <p14:tracePt t="17380" x="3595688" y="1743075"/>
          <p14:tracePt t="17395" x="3595688" y="1752600"/>
          <p14:tracePt t="17404" x="3595688" y="1758950"/>
          <p14:tracePt t="17412" x="3595688" y="1763713"/>
          <p14:tracePt t="17419" x="3595688" y="1768475"/>
          <p14:tracePt t="17428" x="3595688" y="1784350"/>
          <p14:tracePt t="17436" x="3600450" y="1804988"/>
          <p14:tracePt t="17444" x="3600450" y="1820863"/>
          <p14:tracePt t="17452" x="3600450" y="1836738"/>
          <p14:tracePt t="17459" x="3606800" y="1852613"/>
          <p14:tracePt t="17467" x="3606800" y="1868488"/>
          <p14:tracePt t="17475" x="3616325" y="1895475"/>
          <p14:tracePt t="17485" x="3616325" y="1909763"/>
          <p14:tracePt t="17492" x="3616325" y="1925638"/>
          <p14:tracePt t="17500" x="3616325" y="1931988"/>
          <p14:tracePt t="17507" x="3622675" y="1952625"/>
          <p14:tracePt t="17516" x="3622675" y="1957388"/>
          <p14:tracePt t="17524" x="3622675" y="1968500"/>
          <p14:tracePt t="17539" x="3632200" y="1978025"/>
          <p14:tracePt t="17547" x="3632200" y="1984375"/>
          <p14:tracePt t="17564" x="3632200" y="1989138"/>
          <p14:tracePt t="17653" x="0" y="0"/>
        </p14:tracePtLst>
        <p14:tracePtLst>
          <p14:tracePt t="21310" x="4362450" y="1647825"/>
          <p14:tracePt t="21428" x="4362450" y="1631950"/>
          <p14:tracePt t="21435" x="4351338" y="1631950"/>
          <p14:tracePt t="21444" x="4346575" y="1627188"/>
          <p14:tracePt t="21459" x="4330700" y="1616075"/>
          <p14:tracePt t="21475" x="4319588" y="1611313"/>
          <p14:tracePt t="21491" x="4314825" y="1611313"/>
          <p14:tracePt t="21500" x="4310063" y="1606550"/>
          <p14:tracePt t="21524" x="4303713" y="1600200"/>
          <p14:tracePt t="21531" x="4298950" y="1595438"/>
          <p14:tracePt t="21539" x="4294188" y="1590675"/>
          <p14:tracePt t="21572" x="4287838" y="1584325"/>
          <p14:tracePt t="21604" x="4283075" y="1584325"/>
          <p14:tracePt t="21612" x="4278313" y="1584325"/>
          <p14:tracePt t="21651" x="4267200" y="1584325"/>
          <p14:tracePt t="21716" x="4262438" y="1584325"/>
          <p14:tracePt t="21724" x="4257675" y="1584325"/>
          <p14:tracePt t="21731" x="4251325" y="1584325"/>
          <p14:tracePt t="21747" x="4241800" y="1584325"/>
          <p14:tracePt t="21763" x="4235450" y="1584325"/>
          <p14:tracePt t="21788" x="4230688" y="1584325"/>
          <p14:tracePt t="21796" x="4225925" y="1590675"/>
          <p14:tracePt t="21811" x="4214813" y="1595438"/>
          <p14:tracePt t="21819" x="4214813" y="1600200"/>
          <p14:tracePt t="21827" x="4205288" y="1611313"/>
          <p14:tracePt t="21843" x="4198938" y="1616075"/>
          <p14:tracePt t="21852" x="4194175" y="1622425"/>
          <p14:tracePt t="21868" x="4189413" y="1627188"/>
          <p14:tracePt t="21884" x="4183063" y="1631950"/>
          <p14:tracePt t="21891" x="4178300" y="1638300"/>
          <p14:tracePt t="21908" x="4173538" y="1643063"/>
          <p14:tracePt t="21924" x="4167188" y="1643063"/>
          <p14:tracePt t="21948" x="4157663" y="1652588"/>
          <p14:tracePt t="21965" x="4151313" y="1652588"/>
          <p14:tracePt t="21980" x="4146550" y="1652588"/>
          <p14:tracePt t="21987" x="4141788" y="1652588"/>
          <p14:tracePt t="21996" x="4137025" y="1658938"/>
          <p14:tracePt t="22003" x="4130675" y="1663700"/>
          <p14:tracePt t="22020" x="4130675" y="1668463"/>
          <p14:tracePt t="22028" x="4125913" y="1668463"/>
          <p14:tracePt t="22037" x="4121150" y="1679575"/>
          <p14:tracePt t="22043" x="4114800" y="1679575"/>
          <p14:tracePt t="22052" x="4114800" y="1684338"/>
          <p14:tracePt t="22059" x="4110038" y="1684338"/>
          <p14:tracePt t="22068" x="4105275" y="1695450"/>
          <p14:tracePt t="22084" x="4094163" y="1711325"/>
          <p14:tracePt t="22091" x="4094163" y="1716088"/>
          <p14:tracePt t="22100" x="4089400" y="1720850"/>
          <p14:tracePt t="22108" x="4078288" y="1731963"/>
          <p14:tracePt t="22116" x="4078288" y="1736725"/>
          <p14:tracePt t="22124" x="4073525" y="1747838"/>
          <p14:tracePt t="22131" x="4073525" y="1752600"/>
          <p14:tracePt t="22141" x="4073525" y="1758950"/>
          <p14:tracePt t="22147" x="4062413" y="1768475"/>
          <p14:tracePt t="22156" x="4062413" y="1773238"/>
          <p14:tracePt t="22164" x="4057650" y="1784350"/>
          <p14:tracePt t="22180" x="4057650" y="1789113"/>
          <p14:tracePt t="22188" x="4057650" y="1795463"/>
          <p14:tracePt t="22198" x="4057650" y="1800225"/>
          <p14:tracePt t="22204" x="4057650" y="1804988"/>
          <p14:tracePt t="22219" x="4046538" y="1820863"/>
          <p14:tracePt t="22243" x="4046538" y="1827213"/>
          <p14:tracePt t="22251" x="4041775" y="1836738"/>
          <p14:tracePt t="22260" x="4041775" y="1841500"/>
          <p14:tracePt t="22268" x="4041775" y="1847850"/>
          <p14:tracePt t="22276" x="4041775" y="1857375"/>
          <p14:tracePt t="22297" x="4041775" y="1863725"/>
          <p14:tracePt t="22299" x="4041775" y="1868488"/>
          <p14:tracePt t="22308" x="4041775" y="1879600"/>
          <p14:tracePt t="22315" x="4041775" y="1884363"/>
          <p14:tracePt t="22324" x="4041775" y="1889125"/>
          <p14:tracePt t="22331" x="4041775" y="1895475"/>
          <p14:tracePt t="22340" x="4041775" y="1905000"/>
          <p14:tracePt t="22347" x="4041775" y="1909763"/>
          <p14:tracePt t="22356" x="4052888" y="1916113"/>
          <p14:tracePt t="22371" x="4052888" y="1925638"/>
          <p14:tracePt t="22381" x="4057650" y="1931988"/>
          <p14:tracePt t="22387" x="4062413" y="1936750"/>
          <p14:tracePt t="22403" x="4068763" y="1947863"/>
          <p14:tracePt t="22412" x="4078288" y="1957388"/>
          <p14:tracePt t="22427" x="4089400" y="1957388"/>
          <p14:tracePt t="22444" x="4094163" y="1968500"/>
          <p14:tracePt t="22459" x="4098925" y="1968500"/>
          <p14:tracePt t="22468" x="4105275" y="1978025"/>
          <p14:tracePt t="22484" x="4110038" y="1978025"/>
          <p14:tracePt t="22491" x="4121150" y="1978025"/>
          <p14:tracePt t="22508" x="4130675" y="1978025"/>
          <p14:tracePt t="22523" x="4130675" y="1984375"/>
          <p14:tracePt t="22540" x="4141788" y="1984375"/>
          <p14:tracePt t="22547" x="4141788" y="1989138"/>
          <p14:tracePt t="22556" x="4146550" y="1989138"/>
          <p14:tracePt t="22579" x="4151313" y="1989138"/>
          <p14:tracePt t="22596" x="4157663" y="1989138"/>
          <p14:tracePt t="22605" x="4162425" y="1989138"/>
          <p14:tracePt t="22620" x="4173538" y="1989138"/>
          <p14:tracePt t="22635" x="4178300" y="1989138"/>
          <p14:tracePt t="22643" x="4183063" y="1989138"/>
          <p14:tracePt t="22652" x="4194175" y="1989138"/>
          <p14:tracePt t="22667" x="4198938" y="2000250"/>
          <p14:tracePt t="22675" x="4205288" y="2000250"/>
          <p14:tracePt t="22684" x="4210050" y="2000250"/>
          <p14:tracePt t="22699" x="4225925" y="2000250"/>
          <p14:tracePt t="22716" x="4241800" y="2000250"/>
          <p14:tracePt t="22731" x="4246563" y="2000250"/>
          <p14:tracePt t="22739" x="4257675" y="2000250"/>
          <p14:tracePt t="22755" x="4262438" y="2000250"/>
          <p14:tracePt t="22764" x="4273550" y="2000250"/>
          <p14:tracePt t="22781" x="4283075" y="2000250"/>
          <p14:tracePt t="22788" x="4287838" y="2000250"/>
          <p14:tracePt t="22796" x="4294188" y="2000250"/>
          <p14:tracePt t="22804" x="4310063" y="2000250"/>
          <p14:tracePt t="22812" x="4319588" y="2000250"/>
          <p14:tracePt t="22828" x="4325938" y="2000250"/>
          <p14:tracePt t="22836" x="4330700" y="2000250"/>
          <p14:tracePt t="22843" x="4335463" y="2000250"/>
          <p14:tracePt t="22860" x="4346575" y="2000250"/>
          <p14:tracePt t="22867" x="4351338" y="2000250"/>
          <p14:tracePt t="22876" x="4356100" y="2000250"/>
          <p14:tracePt t="22884" x="4362450" y="2000250"/>
          <p14:tracePt t="22899" x="4371975" y="2000250"/>
          <p14:tracePt t="22908" x="4378325" y="2000250"/>
          <p14:tracePt t="22915" x="4387850" y="2000250"/>
          <p14:tracePt t="22931" x="4394200" y="1993900"/>
          <p14:tracePt t="22948" x="4398963" y="1989138"/>
          <p14:tracePt t="22956" x="4408488" y="1984375"/>
          <p14:tracePt t="22971" x="4419600" y="1978025"/>
          <p14:tracePt t="22982" x="4430713" y="1973263"/>
          <p14:tracePt t="22988" x="4435475" y="1968500"/>
          <p14:tracePt t="22996" x="4440238" y="1968500"/>
          <p14:tracePt t="23011" x="4451350" y="1957388"/>
          <p14:tracePt t="23028" x="4456113" y="1952625"/>
          <p14:tracePt t="23036" x="4462463" y="1952625"/>
          <p14:tracePt t="23044" x="4462463" y="1947863"/>
          <p14:tracePt t="23052" x="4467225" y="1941513"/>
          <p14:tracePt t="23059" x="4471988" y="1936750"/>
          <p14:tracePt t="23068" x="4476750" y="1936750"/>
          <p14:tracePt t="23076" x="4483100" y="1925638"/>
          <p14:tracePt t="23083" x="4487863" y="1916113"/>
          <p14:tracePt t="23100" x="4492625" y="1905000"/>
          <p14:tracePt t="23107" x="4492625" y="1900238"/>
          <p14:tracePt t="23115" x="4503738" y="1889125"/>
          <p14:tracePt t="23124" x="4503738" y="1884363"/>
          <p14:tracePt t="23132" x="4503738" y="1879600"/>
          <p14:tracePt t="23139" x="4508500" y="1873250"/>
          <p14:tracePt t="23148" x="4508500" y="1868488"/>
          <p14:tracePt t="23156" x="4514850" y="1857375"/>
          <p14:tracePt t="23163" x="4514850" y="1852613"/>
          <p14:tracePt t="23172" x="4519613" y="1841500"/>
          <p14:tracePt t="23182" x="4524375" y="1831975"/>
          <p14:tracePt t="23187" x="4524375" y="1820863"/>
          <p14:tracePt t="23196" x="4524375" y="1811338"/>
          <p14:tracePt t="23204" x="4530725" y="1800225"/>
          <p14:tracePt t="23212" x="4540250" y="1784350"/>
          <p14:tracePt t="23220" x="4540250" y="1773238"/>
          <p14:tracePt t="23227" x="4540250" y="1763713"/>
          <p14:tracePt t="23236" x="4540250" y="1752600"/>
          <p14:tracePt t="23243" x="4540250" y="1736725"/>
          <p14:tracePt t="23252" x="4540250" y="1731963"/>
          <p14:tracePt t="23259" x="4540250" y="1716088"/>
          <p14:tracePt t="23268" x="4540250" y="1711325"/>
          <p14:tracePt t="23276" x="4540250" y="1700213"/>
          <p14:tracePt t="23284" x="4540250" y="1695450"/>
          <p14:tracePt t="23299" x="4540250" y="1690688"/>
          <p14:tracePt t="23307" x="4540250" y="1684338"/>
          <p14:tracePt t="23315" x="4540250" y="1674813"/>
          <p14:tracePt t="23332" x="4540250" y="1668463"/>
          <p14:tracePt t="23340" x="4540250" y="1663700"/>
          <p14:tracePt t="23348" x="4540250" y="1652588"/>
          <p14:tracePt t="23365" x="4540250" y="1647825"/>
          <p14:tracePt t="23371" x="4535488" y="1643063"/>
          <p14:tracePt t="23382" x="4530725" y="1627188"/>
          <p14:tracePt t="23388" x="4530725" y="1616075"/>
          <p14:tracePt t="23397" x="4519613" y="1611313"/>
          <p14:tracePt t="23404" x="4503738" y="1590675"/>
          <p14:tracePt t="23411" x="4503738" y="1584325"/>
          <p14:tracePt t="23420" x="4498975" y="1579563"/>
          <p14:tracePt t="23428" x="4492625" y="1563688"/>
          <p14:tracePt t="23436" x="4487863" y="1563688"/>
          <p14:tracePt t="23443" x="4487863" y="1558925"/>
          <p14:tracePt t="23460" x="4483100" y="1554163"/>
          <p14:tracePt t="23476" x="4471988" y="1554163"/>
          <p14:tracePt t="23491" x="4467225" y="1554163"/>
          <p14:tracePt t="23499" x="4462463" y="1554163"/>
          <p14:tracePt t="23507" x="4451350" y="1554163"/>
          <p14:tracePt t="23515" x="4440238" y="1547813"/>
          <p14:tracePt t="23539" x="4430713" y="1547813"/>
          <p14:tracePt t="23555" x="4424363" y="1547813"/>
          <p14:tracePt t="23565" x="4419600" y="1547813"/>
          <p14:tracePt t="23571" x="4414838" y="1547813"/>
          <p14:tracePt t="23580" x="4408488" y="1547813"/>
          <p14:tracePt t="23587" x="4403725" y="1547813"/>
          <p14:tracePt t="23596" x="4394200" y="1547813"/>
          <p14:tracePt t="23604" x="4367213" y="1547813"/>
          <p14:tracePt t="23612" x="4356100" y="1554163"/>
          <p14:tracePt t="23619" x="4341813" y="1554163"/>
          <p14:tracePt t="23628" x="4325938" y="1563688"/>
          <p14:tracePt t="23636" x="4310063" y="1574800"/>
          <p14:tracePt t="23644" x="4303713" y="1574800"/>
          <p14:tracePt t="23652" x="4294188" y="1574800"/>
          <p14:tracePt t="23660" x="4287838" y="1574800"/>
          <p14:tracePt t="23804" x="0" y="0"/>
        </p14:tracePtLst>
        <p14:tracePtLst>
          <p14:tracePt t="39165" x="892175" y="3186113"/>
          <p14:tracePt t="39202" x="896938" y="3211513"/>
          <p14:tracePt t="39204" x="896938" y="3233738"/>
          <p14:tracePt t="39211" x="896938" y="3259138"/>
          <p14:tracePt t="39219" x="896938" y="3290888"/>
          <p14:tracePt t="39228" x="896938" y="3316288"/>
          <p14:tracePt t="39236" x="896938" y="3359150"/>
          <p14:tracePt t="39244" x="903288" y="3395663"/>
          <p14:tracePt t="39252" x="919163" y="3422650"/>
          <p14:tracePt t="39262" x="919163" y="3438525"/>
          <p14:tracePt t="39268" x="919163" y="3452813"/>
          <p14:tracePt t="39284" x="923925" y="3459163"/>
          <p14:tracePt t="39372" x="928688" y="3459163"/>
          <p14:tracePt t="39492" x="935038" y="3463925"/>
          <p14:tracePt t="39516" x="935038" y="3468688"/>
          <p14:tracePt t="39652" x="939800" y="3475038"/>
          <p14:tracePt t="39660" x="949325" y="3475038"/>
          <p14:tracePt t="39668" x="955675" y="3475038"/>
          <p14:tracePt t="39678" x="971550" y="3475038"/>
          <p14:tracePt t="39684" x="987425" y="3475038"/>
          <p14:tracePt t="39691" x="1003300" y="3475038"/>
          <p14:tracePt t="39700" x="1033463" y="3475038"/>
          <p14:tracePt t="39707" x="1060450" y="3475038"/>
          <p14:tracePt t="39716" x="1096963" y="3484563"/>
          <p14:tracePt t="39723" x="1133475" y="3484563"/>
          <p14:tracePt t="39731" x="1160463" y="3484563"/>
          <p14:tracePt t="39740" x="1201738" y="3484563"/>
          <p14:tracePt t="39747" x="1233488" y="3484563"/>
          <p14:tracePt t="39756" x="1260475" y="3484563"/>
          <p14:tracePt t="39763" x="1285875" y="3484563"/>
          <p14:tracePt t="39772" x="1322388" y="3484563"/>
          <p14:tracePt t="39779" x="1343025" y="3484563"/>
          <p14:tracePt t="39787" x="1358900" y="3484563"/>
          <p14:tracePt t="39795" x="1385888" y="3484563"/>
          <p14:tracePt t="39803" x="1417638" y="3484563"/>
          <p14:tracePt t="39811" x="1433513" y="3484563"/>
          <p14:tracePt t="39819" x="1458913" y="3484563"/>
          <p14:tracePt t="39828" x="1474788" y="3484563"/>
          <p14:tracePt t="39836" x="1490663" y="3484563"/>
          <p14:tracePt t="39843" x="1506538" y="3484563"/>
          <p14:tracePt t="39851" x="1511300" y="3479800"/>
          <p14:tracePt t="39860" x="1527175" y="3479800"/>
          <p14:tracePt t="39868" x="1533525" y="3479800"/>
          <p14:tracePt t="39883" x="1547813" y="3479800"/>
          <p14:tracePt t="39892" x="1558925" y="3479800"/>
          <p14:tracePt t="39900" x="1563688" y="3479800"/>
          <p14:tracePt t="39908" x="1570038" y="3479800"/>
          <p14:tracePt t="39917" x="1579563" y="3479800"/>
          <p14:tracePt t="39923" x="1585913" y="3479800"/>
          <p14:tracePt t="39932" x="1590675" y="3479800"/>
          <p14:tracePt t="39940" x="1606550" y="3479800"/>
          <p14:tracePt t="39948" x="1616075" y="3484563"/>
          <p14:tracePt t="39956" x="1631950" y="3484563"/>
          <p14:tracePt t="39963" x="1647825" y="3484563"/>
          <p14:tracePt t="39971" x="1654175" y="3484563"/>
          <p14:tracePt t="39979" x="1668463" y="3484563"/>
          <p14:tracePt t="39987" x="1674813" y="3484563"/>
          <p14:tracePt t="39995" x="1690688" y="3484563"/>
          <p14:tracePt t="40003" x="1695450" y="3484563"/>
          <p14:tracePt t="40012" x="1716088" y="3484563"/>
          <p14:tracePt t="40019" x="1722438" y="3490913"/>
          <p14:tracePt t="40028" x="1736725" y="3490913"/>
          <p14:tracePt t="40036" x="1752600" y="3490913"/>
          <p14:tracePt t="40044" x="1758950" y="3490913"/>
          <p14:tracePt t="40051" x="1774825" y="3490913"/>
          <p14:tracePt t="40060" x="1779588" y="3490913"/>
          <p14:tracePt t="40068" x="1790700" y="3490913"/>
          <p14:tracePt t="40075" x="1804988" y="3490913"/>
          <p14:tracePt t="40083" x="1811338" y="3490913"/>
          <p14:tracePt t="40091" x="1816100" y="3490913"/>
          <p14:tracePt t="40100" x="1820863" y="3490913"/>
          <p14:tracePt t="40107" x="1831975" y="3490913"/>
          <p14:tracePt t="40116" x="1836738" y="3490913"/>
          <p14:tracePt t="40123" x="1843088" y="3490913"/>
          <p14:tracePt t="40133" x="1847850" y="3490913"/>
          <p14:tracePt t="40139" x="1858963" y="3490913"/>
          <p14:tracePt t="40148" x="1863725" y="3490913"/>
          <p14:tracePt t="40156" x="1868488" y="3490913"/>
          <p14:tracePt t="40164" x="1879600" y="3490913"/>
          <p14:tracePt t="40171" x="1884363" y="3490913"/>
          <p14:tracePt t="40187" x="1889125" y="3490913"/>
          <p14:tracePt t="40203" x="1895475" y="3490913"/>
          <p14:tracePt t="40219" x="1905000" y="3490913"/>
          <p14:tracePt t="40227" x="1911350" y="3490913"/>
          <p14:tracePt t="40245" x="1916113" y="3490913"/>
          <p14:tracePt t="40252" x="1927225" y="3490913"/>
          <p14:tracePt t="40268" x="1931988" y="3490913"/>
          <p14:tracePt t="40283" x="1936750" y="3490913"/>
          <p14:tracePt t="40300" x="1941513" y="3490913"/>
          <p14:tracePt t="40316" x="1952625" y="3495675"/>
          <p14:tracePt t="40323" x="1957388" y="3495675"/>
          <p14:tracePt t="40331" x="1963738" y="3495675"/>
          <p14:tracePt t="40340" x="1973263" y="3495675"/>
          <p14:tracePt t="40348" x="1979613" y="3495675"/>
          <p14:tracePt t="40356" x="1984375" y="3495675"/>
          <p14:tracePt t="40363" x="1989138" y="3495675"/>
          <p14:tracePt t="40372" x="2000250" y="3495675"/>
          <p14:tracePt t="40379" x="2000250" y="3500438"/>
          <p14:tracePt t="40387" x="2005013" y="3505200"/>
          <p14:tracePt t="40403" x="2009775" y="3505200"/>
          <p14:tracePt t="40411" x="2016125" y="3505200"/>
          <p14:tracePt t="40428" x="2025650" y="3505200"/>
          <p14:tracePt t="40435" x="2032000" y="3505200"/>
          <p14:tracePt t="40451" x="2036763" y="3505200"/>
          <p14:tracePt t="40459" x="2047875" y="3505200"/>
          <p14:tracePt t="40475" x="2052638" y="3505200"/>
          <p14:tracePt t="40483" x="2057400" y="3505200"/>
          <p14:tracePt t="40491" x="2062163" y="3505200"/>
          <p14:tracePt t="40516" x="2073275" y="3505200"/>
          <p14:tracePt t="40788" x="2084388" y="3511550"/>
          <p14:tracePt t="40795" x="2089150" y="3511550"/>
          <p14:tracePt t="40811" x="2100263" y="3511550"/>
          <p14:tracePt t="40819" x="2105025" y="3511550"/>
          <p14:tracePt t="40828" x="2116138" y="3516313"/>
          <p14:tracePt t="40836" x="2120900" y="3516313"/>
          <p14:tracePt t="40843" x="2130425" y="3516313"/>
          <p14:tracePt t="40852" x="2136775" y="3521075"/>
          <p14:tracePt t="40859" x="2141538" y="3521075"/>
          <p14:tracePt t="41069" x="0" y="0"/>
        </p14:tracePtLst>
        <p14:tracePtLst>
          <p14:tracePt t="43046" x="2414588" y="3459163"/>
          <p14:tracePt t="43075" x="2419350" y="3459163"/>
          <p14:tracePt t="43084" x="2425700" y="3459163"/>
          <p14:tracePt t="43099" x="2435225" y="3459163"/>
          <p14:tracePt t="43116" x="2441575" y="3459163"/>
          <p14:tracePt t="43131" x="2446338" y="3459163"/>
          <p14:tracePt t="43141" x="2455863" y="3459163"/>
          <p14:tracePt t="43147" x="2478088" y="3459163"/>
          <p14:tracePt t="43156" x="2519363" y="3459163"/>
          <p14:tracePt t="43164" x="2598738" y="3459163"/>
          <p14:tracePt t="43172" x="2692400" y="3459163"/>
          <p14:tracePt t="43182" x="2808288" y="3459163"/>
          <p14:tracePt t="43187" x="2924175" y="3459163"/>
          <p14:tracePt t="43196" x="3065463" y="3459163"/>
          <p14:tracePt t="43203" x="3206750" y="3459163"/>
          <p14:tracePt t="43212" x="3297238" y="3459163"/>
          <p14:tracePt t="43220" x="3379788" y="3459163"/>
          <p14:tracePt t="43228" x="3438525" y="3459163"/>
          <p14:tracePt t="43236" x="3479800" y="3459163"/>
          <p14:tracePt t="43243" x="3506788" y="3459163"/>
          <p14:tracePt t="43252" x="3522663" y="3459163"/>
          <p14:tracePt t="43260" x="3538538" y="3459163"/>
          <p14:tracePt t="43268" x="3548063" y="3459163"/>
          <p14:tracePt t="43275" x="3563938" y="3459163"/>
          <p14:tracePt t="43284" x="3568700" y="3459163"/>
          <p14:tracePt t="43292" x="3590925" y="3459163"/>
          <p14:tracePt t="43299" x="3600450" y="3459163"/>
          <p14:tracePt t="43308" x="3616325" y="3459163"/>
          <p14:tracePt t="43315" x="3643313" y="3459163"/>
          <p14:tracePt t="43323" x="3668713" y="3459163"/>
          <p14:tracePt t="43331" x="3684588" y="3459163"/>
          <p14:tracePt t="43339" x="3711575" y="3459163"/>
          <p14:tracePt t="43347" x="3743325" y="3459163"/>
          <p14:tracePt t="43356" x="3784600" y="3459163"/>
          <p14:tracePt t="43364" x="3825875" y="3459163"/>
          <p14:tracePt t="43372" x="3852863" y="3459163"/>
          <p14:tracePt t="43382" x="3905250" y="3448050"/>
          <p14:tracePt t="43388" x="3948113" y="3448050"/>
          <p14:tracePt t="43396" x="4005263" y="3448050"/>
          <p14:tracePt t="43403" x="4057650" y="3448050"/>
          <p14:tracePt t="43412" x="4110038" y="3448050"/>
          <p14:tracePt t="43420" x="4151313" y="3448050"/>
          <p14:tracePt t="43428" x="4205288" y="3448050"/>
          <p14:tracePt t="43436" x="4241800" y="3448050"/>
          <p14:tracePt t="43443" x="4278313" y="3448050"/>
          <p14:tracePt t="43451" x="4303713" y="3448050"/>
          <p14:tracePt t="43459" x="4325938" y="3448050"/>
          <p14:tracePt t="43467" x="4351338" y="3443288"/>
          <p14:tracePt t="43476" x="4367213" y="3432175"/>
          <p14:tracePt t="43484" x="4378325" y="3427413"/>
          <p14:tracePt t="43492" x="4387850" y="3422650"/>
          <p14:tracePt t="43500" x="4403725" y="3422650"/>
          <p14:tracePt t="43508" x="4419600" y="3422650"/>
          <p14:tracePt t="43515" x="4419600" y="3416300"/>
          <p14:tracePt t="43523" x="4424363" y="3416300"/>
          <p14:tracePt t="43531" x="4430713" y="3416300"/>
          <p14:tracePt t="43548" x="4440238" y="3416300"/>
          <p14:tracePt t="43564" x="4456113" y="3416300"/>
          <p14:tracePt t="43571" x="4462463" y="3416300"/>
          <p14:tracePt t="43580" x="4467225" y="3416300"/>
          <p14:tracePt t="43587" x="4483100" y="3422650"/>
          <p14:tracePt t="43595" x="4492625" y="3427413"/>
          <p14:tracePt t="43603" x="4508500" y="3427413"/>
          <p14:tracePt t="43612" x="4524375" y="3438525"/>
          <p14:tracePt t="43620" x="4540250" y="3438525"/>
          <p14:tracePt t="43627" x="4560888" y="3443288"/>
          <p14:tracePt t="43637" x="4583113" y="3443288"/>
          <p14:tracePt t="43643" x="4624388" y="3443288"/>
          <p14:tracePt t="43652" x="4656138" y="3443288"/>
          <p14:tracePt t="43660" x="4681538" y="3443288"/>
          <p14:tracePt t="43669" x="4713288" y="3443288"/>
          <p14:tracePt t="43676" x="4740275" y="3443288"/>
          <p14:tracePt t="43683" x="4772025" y="3443288"/>
          <p14:tracePt t="43691" x="4797425" y="3443288"/>
          <p14:tracePt t="43700" x="4813300" y="3443288"/>
          <p14:tracePt t="43707" x="4829175" y="3443288"/>
          <p14:tracePt t="43715" x="4849813" y="3443288"/>
          <p14:tracePt t="43723" x="4860925" y="3443288"/>
          <p14:tracePt t="43732" x="4865688" y="3452813"/>
          <p14:tracePt t="43739" x="4881563" y="3452813"/>
          <p14:tracePt t="43749" x="4897438" y="3459163"/>
          <p14:tracePt t="43756" x="4918075" y="3468688"/>
          <p14:tracePt t="43764" x="4933950" y="3468688"/>
          <p14:tracePt t="43772" x="4960938" y="3468688"/>
          <p14:tracePt t="43779" x="4997450" y="3468688"/>
          <p14:tracePt t="43788" x="5022850" y="3468688"/>
          <p14:tracePt t="43795" x="5060950" y="3468688"/>
          <p14:tracePt t="43803" x="5086350" y="3468688"/>
          <p14:tracePt t="43811" x="5118100" y="3468688"/>
          <p14:tracePt t="43820" x="5143500" y="3468688"/>
          <p14:tracePt t="43827" x="5149850" y="3468688"/>
          <p14:tracePt t="43836" x="5165725" y="3468688"/>
          <p14:tracePt t="43843" x="5181600" y="3468688"/>
          <p14:tracePt t="43852" x="5191125" y="3468688"/>
          <p14:tracePt t="43859" x="5195888" y="3468688"/>
          <p14:tracePt t="43867" x="5211763" y="3468688"/>
          <p14:tracePt t="43876" x="5218113" y="3468688"/>
          <p14:tracePt t="43883" x="5227638" y="3468688"/>
          <p14:tracePt t="43891" x="5233988" y="3468688"/>
          <p14:tracePt t="43899" x="5249863" y="3468688"/>
          <p14:tracePt t="43907" x="5264150" y="3468688"/>
          <p14:tracePt t="43915" x="5270500" y="3468688"/>
          <p14:tracePt t="43923" x="5275263" y="3468688"/>
          <p14:tracePt t="43932" x="5286375" y="3468688"/>
          <p14:tracePt t="44372" x="5286375" y="3459163"/>
          <p14:tracePt t="44388" x="5286375" y="3452813"/>
          <p14:tracePt t="44396" x="5286375" y="3432175"/>
          <p14:tracePt t="44403" x="5295900" y="3406775"/>
          <p14:tracePt t="44412" x="5295900" y="3390900"/>
          <p14:tracePt t="44421" x="5295900" y="3363913"/>
          <p14:tracePt t="44428" x="5307013" y="3332163"/>
          <p14:tracePt t="44436" x="5307013" y="3306763"/>
          <p14:tracePt t="44443" x="5307013" y="3279775"/>
          <p14:tracePt t="44451" x="5318125" y="3248025"/>
          <p14:tracePt t="44460" x="5322888" y="3222625"/>
          <p14:tracePt t="44467" x="5327650" y="3201988"/>
          <p14:tracePt t="44475" x="5327650" y="3190875"/>
          <p14:tracePt t="44483" x="5327650" y="3170238"/>
          <p14:tracePt t="44491" x="5327650" y="3165475"/>
          <p14:tracePt t="44500" x="5327650" y="3154363"/>
          <p14:tracePt t="44515" x="5327650" y="3149600"/>
          <p14:tracePt t="44716" x="5327650" y="3138488"/>
          <p14:tracePt t="44723" x="5327650" y="3122613"/>
          <p14:tracePt t="44731" x="5327650" y="3113088"/>
          <p14:tracePt t="44740" x="5327650" y="3097213"/>
          <p14:tracePt t="44750" x="5327650" y="3081338"/>
          <p14:tracePt t="44756" x="5327650" y="3074988"/>
          <p14:tracePt t="44763" x="5327650" y="3070225"/>
          <p14:tracePt t="44771" x="5327650" y="3065463"/>
          <p14:tracePt t="45092" x="5307013" y="3059113"/>
          <p14:tracePt t="45100" x="5295900" y="3059113"/>
          <p14:tracePt t="45107" x="5264150" y="3059113"/>
          <p14:tracePt t="45116" x="5238750" y="3059113"/>
          <p14:tracePt t="45123" x="5222875" y="3059113"/>
          <p14:tracePt t="45132" x="5207000" y="3059113"/>
          <p14:tracePt t="45139" x="5191125" y="3059113"/>
          <p14:tracePt t="45149" x="5175250" y="3059113"/>
          <p14:tracePt t="45163" x="5170488" y="3059113"/>
          <p14:tracePt t="45172" x="5159375" y="3059113"/>
          <p14:tracePt t="45180" x="5149850" y="3059113"/>
          <p14:tracePt t="45204" x="5138738" y="3059113"/>
          <p14:tracePt t="45211" x="5133975" y="3059113"/>
          <p14:tracePt t="45219" x="5127625" y="3059113"/>
          <p14:tracePt t="45227" x="5113338" y="3059113"/>
          <p14:tracePt t="45236" x="5106988" y="3059113"/>
          <p14:tracePt t="45243" x="5091113" y="3059113"/>
          <p14:tracePt t="45260" x="5075238" y="3059113"/>
          <p14:tracePt t="45267" x="5065713" y="3059113"/>
          <p14:tracePt t="45276" x="5049838" y="3059113"/>
          <p14:tracePt t="45283" x="5033963" y="3059113"/>
          <p14:tracePt t="45291" x="5013325" y="3059113"/>
          <p14:tracePt t="45299" x="4986338" y="3059113"/>
          <p14:tracePt t="45307" x="4938713" y="3059113"/>
          <p14:tracePt t="45316" x="4881563" y="3059113"/>
          <p14:tracePt t="45323" x="4808538" y="3059113"/>
          <p14:tracePt t="45332" x="4708525" y="3059113"/>
          <p14:tracePt t="45339" x="4567238" y="3059113"/>
          <p14:tracePt t="45348" x="4451350" y="3059113"/>
          <p14:tracePt t="45356" x="4335463" y="3059113"/>
          <p14:tracePt t="45363" x="4251325" y="3059113"/>
          <p14:tracePt t="45372" x="4183063" y="3059113"/>
          <p14:tracePt t="45379" x="4141788" y="3059113"/>
          <p14:tracePt t="45388" x="4098925" y="3059113"/>
          <p14:tracePt t="45396" x="4073525" y="3065463"/>
          <p14:tracePt t="45404" x="4062413" y="3070225"/>
          <p14:tracePt t="45412" x="4052888" y="3074988"/>
          <p14:tracePt t="45636" x="4046538" y="3074988"/>
          <p14:tracePt t="45643" x="4030663" y="3086100"/>
          <p14:tracePt t="45653" x="4005263" y="3086100"/>
          <p14:tracePt t="45660" x="3989388" y="3090863"/>
          <p14:tracePt t="45667" x="3973513" y="3090863"/>
          <p14:tracePt t="45676" x="3957638" y="3090863"/>
          <p14:tracePt t="45684" x="3948113" y="3090863"/>
          <p14:tracePt t="45877" x="0" y="0"/>
        </p14:tracePtLst>
        <p14:tracePtLst>
          <p14:tracePt t="49054" x="2441575" y="3884613"/>
          <p14:tracePt t="49100" x="2441575" y="3878263"/>
          <p14:tracePt t="49108" x="2435225" y="3878263"/>
          <p14:tracePt t="49132" x="2430463" y="3873500"/>
          <p14:tracePt t="49148" x="2425700" y="3873500"/>
          <p14:tracePt t="49163" x="2414588" y="3873500"/>
          <p14:tracePt t="49188" x="2409825" y="3868738"/>
          <p14:tracePt t="49196" x="2403475" y="3868738"/>
          <p14:tracePt t="49204" x="2398713" y="3868738"/>
          <p14:tracePt t="49212" x="2393950" y="3862388"/>
          <p14:tracePt t="49219" x="2387600" y="3862388"/>
          <p14:tracePt t="49228" x="2382838" y="3852863"/>
          <p14:tracePt t="49243" x="2378075" y="3852863"/>
          <p14:tracePt t="49252" x="2366963" y="3846513"/>
          <p14:tracePt t="49268" x="2357438" y="3841750"/>
          <p14:tracePt t="49284" x="2346325" y="3841750"/>
          <p14:tracePt t="49292" x="2346325" y="3836988"/>
          <p14:tracePt t="49299" x="2341563" y="3830638"/>
          <p14:tracePt t="49308" x="2335213" y="3825875"/>
          <p14:tracePt t="49331" x="2319338" y="3821113"/>
          <p14:tracePt t="49387" x="2314575" y="3821113"/>
          <p14:tracePt t="49420" x="2305050" y="3821113"/>
          <p14:tracePt t="49436" x="2298700" y="3821113"/>
          <p14:tracePt t="49469" x="2293938" y="3821113"/>
          <p14:tracePt t="49476" x="2282825" y="3821113"/>
          <p14:tracePt t="49491" x="2278063" y="3821113"/>
          <p14:tracePt t="49499" x="2273300" y="3825875"/>
          <p14:tracePt t="49515" x="2262188" y="3825875"/>
          <p14:tracePt t="49523" x="2257425" y="3836988"/>
          <p14:tracePt t="49539" x="2252663" y="3836988"/>
          <p14:tracePt t="49548" x="2241550" y="3836988"/>
          <p14:tracePt t="49564" x="2236788" y="3841750"/>
          <p14:tracePt t="49580" x="2230438" y="3846513"/>
          <p14:tracePt t="49587" x="2225675" y="3852863"/>
          <p14:tracePt t="49596" x="2220913" y="3852863"/>
          <p14:tracePt t="49603" x="2209800" y="3862388"/>
          <p14:tracePt t="49611" x="2205038" y="3868738"/>
          <p14:tracePt t="49621" x="2193925" y="3873500"/>
          <p14:tracePt t="49628" x="2184400" y="3878263"/>
          <p14:tracePt t="49637" x="2178050" y="3889375"/>
          <p14:tracePt t="49643" x="2168525" y="3894138"/>
          <p14:tracePt t="49653" x="2168525" y="3905250"/>
          <p14:tracePt t="49660" x="2162175" y="3910013"/>
          <p14:tracePt t="49669" x="2157413" y="3914775"/>
          <p14:tracePt t="49676" x="2157413" y="3921125"/>
          <p14:tracePt t="49683" x="2152650" y="3925888"/>
          <p14:tracePt t="49692" x="2152650" y="3930650"/>
          <p14:tracePt t="49700" x="2152650" y="3937000"/>
          <p14:tracePt t="49708" x="2152650" y="3941763"/>
          <p14:tracePt t="49715" x="2146300" y="3946525"/>
          <p14:tracePt t="49723" x="2141538" y="3946525"/>
          <p14:tracePt t="49731" x="2141538" y="3952875"/>
          <p14:tracePt t="49740" x="2141538" y="3967163"/>
          <p14:tracePt t="49747" x="2141538" y="3978275"/>
          <p14:tracePt t="49756" x="2136775" y="3983038"/>
          <p14:tracePt t="49763" x="2136775" y="3998913"/>
          <p14:tracePt t="49772" x="2136775" y="4005263"/>
          <p14:tracePt t="49780" x="2136775" y="4019550"/>
          <p14:tracePt t="49787" x="2136775" y="4035425"/>
          <p14:tracePt t="49796" x="2136775" y="4046538"/>
          <p14:tracePt t="49804" x="2136775" y="4062413"/>
          <p14:tracePt t="49812" x="2136775" y="4067175"/>
          <p14:tracePt t="49820" x="2136775" y="4083050"/>
          <p14:tracePt t="49828" x="2136775" y="4087813"/>
          <p14:tracePt t="49836" x="2136775" y="4103688"/>
          <p14:tracePt t="49845" x="2136775" y="4110038"/>
          <p14:tracePt t="49853" x="2136775" y="4125913"/>
          <p14:tracePt t="49860" x="2136775" y="4135438"/>
          <p14:tracePt t="49869" x="2141538" y="4151313"/>
          <p14:tracePt t="49877" x="2146300" y="4167188"/>
          <p14:tracePt t="49883" x="2157413" y="4178300"/>
          <p14:tracePt t="49891" x="2162175" y="4183063"/>
          <p14:tracePt t="49901" x="2168525" y="4187825"/>
          <p14:tracePt t="49908" x="2173288" y="4194175"/>
          <p14:tracePt t="49915" x="2178050" y="4194175"/>
          <p14:tracePt t="49923" x="2178050" y="4198938"/>
          <p14:tracePt t="49931" x="2184400" y="4198938"/>
          <p14:tracePt t="49940" x="2189163" y="4203700"/>
          <p14:tracePt t="49956" x="2198688" y="4210050"/>
          <p14:tracePt t="49963" x="2205038" y="4219575"/>
          <p14:tracePt t="49971" x="2214563" y="4224338"/>
          <p14:tracePt t="49980" x="2225675" y="4230688"/>
          <p14:tracePt t="49988" x="2230438" y="4235450"/>
          <p14:tracePt t="49996" x="2246313" y="4251325"/>
          <p14:tracePt t="50004" x="2257425" y="4256088"/>
          <p14:tracePt t="50020" x="2262188" y="4256088"/>
          <p14:tracePt t="50038" x="2273300" y="4256088"/>
          <p14:tracePt t="50044" x="2278063" y="4256088"/>
          <p14:tracePt t="50052" x="2282825" y="4256088"/>
          <p14:tracePt t="50060" x="2293938" y="4256088"/>
          <p14:tracePt t="50068" x="2298700" y="4256088"/>
          <p14:tracePt t="50076" x="2314575" y="4256088"/>
          <p14:tracePt t="50083" x="2319338" y="4256088"/>
          <p14:tracePt t="50092" x="2325688" y="4256088"/>
          <p14:tracePt t="50099" x="2335213" y="4256088"/>
          <p14:tracePt t="50107" x="2341563" y="4256088"/>
          <p14:tracePt t="50116" x="2346325" y="4256088"/>
          <p14:tracePt t="50123" x="2362200" y="4256088"/>
          <p14:tracePt t="50132" x="2373313" y="4256088"/>
          <p14:tracePt t="50139" x="2378075" y="4256088"/>
          <p14:tracePt t="50147" x="2393950" y="4256088"/>
          <p14:tracePt t="50156" x="2398713" y="4256088"/>
          <p14:tracePt t="50163" x="2414588" y="4246563"/>
          <p14:tracePt t="50171" x="2425700" y="4246563"/>
          <p14:tracePt t="50179" x="2430463" y="4246563"/>
          <p14:tracePt t="50187" x="2455863" y="4246563"/>
          <p14:tracePt t="50195" x="2462213" y="4240213"/>
          <p14:tracePt t="50204" x="2471738" y="4230688"/>
          <p14:tracePt t="50212" x="2478088" y="4230688"/>
          <p14:tracePt t="50221" x="2482850" y="4230688"/>
          <p14:tracePt t="50228" x="2498725" y="4214813"/>
          <p14:tracePt t="50236" x="2503488" y="4210050"/>
          <p14:tracePt t="50243" x="2514600" y="4194175"/>
          <p14:tracePt t="50254" x="2514600" y="4183063"/>
          <p14:tracePt t="50260" x="2524125" y="4178300"/>
          <p14:tracePt t="50268" x="2530475" y="4167188"/>
          <p14:tracePt t="50283" x="2540000" y="4162425"/>
          <p14:tracePt t="50303" x="2540000" y="4156075"/>
          <p14:tracePt t="50307" x="2540000" y="4151313"/>
          <p14:tracePt t="50316" x="2540000" y="4146550"/>
          <p14:tracePt t="50324" x="2540000" y="4141788"/>
          <p14:tracePt t="50332" x="2540000" y="4130675"/>
          <p14:tracePt t="50339" x="2540000" y="4125913"/>
          <p14:tracePt t="50348" x="2540000" y="4098925"/>
          <p14:tracePt t="50356" x="2540000" y="4094163"/>
          <p14:tracePt t="50363" x="2540000" y="4067175"/>
          <p14:tracePt t="50372" x="2540000" y="4051300"/>
          <p14:tracePt t="50380" x="2540000" y="4035425"/>
          <p14:tracePt t="50387" x="2540000" y="4030663"/>
          <p14:tracePt t="50395" x="2540000" y="4025900"/>
          <p14:tracePt t="50403" x="2540000" y="4019550"/>
          <p14:tracePt t="50420" x="2535238" y="4010025"/>
          <p14:tracePt t="50436" x="2530475" y="4005263"/>
          <p14:tracePt t="50443" x="2519363" y="3994150"/>
          <p14:tracePt t="50452" x="2514600" y="3994150"/>
          <p14:tracePt t="50461" x="2503488" y="3983038"/>
          <p14:tracePt t="50467" x="2493963" y="3973513"/>
          <p14:tracePt t="50476" x="2487613" y="3962400"/>
          <p14:tracePt t="50483" x="2478088" y="3957638"/>
          <p14:tracePt t="50492" x="2471738" y="3946525"/>
          <p14:tracePt t="50500" x="2466975" y="3937000"/>
          <p14:tracePt t="50508" x="2462213" y="3937000"/>
          <p14:tracePt t="50516" x="2446338" y="3921125"/>
          <p14:tracePt t="50523" x="2435225" y="3914775"/>
          <p14:tracePt t="50532" x="2425700" y="3910013"/>
          <p14:tracePt t="50540" x="2419350" y="3898900"/>
          <p14:tracePt t="50548" x="2414588" y="3894138"/>
          <p14:tracePt t="50555" x="2403475" y="3884613"/>
          <p14:tracePt t="50571" x="2393950" y="3873500"/>
          <p14:tracePt t="50579" x="2382838" y="3873500"/>
          <p14:tracePt t="50587" x="2378075" y="3862388"/>
          <p14:tracePt t="50596" x="2366963" y="3857625"/>
          <p14:tracePt t="50604" x="2357438" y="3846513"/>
          <p14:tracePt t="50612" x="2346325" y="3836988"/>
          <p14:tracePt t="50621" x="2335213" y="3830638"/>
          <p14:tracePt t="50643" x="2330450" y="3830638"/>
          <p14:tracePt t="50660" x="2319338" y="3830638"/>
          <p14:tracePt t="50676" x="2314575" y="3830638"/>
          <p14:tracePt t="50683" x="2309813" y="3830638"/>
          <p14:tracePt t="50691" x="2293938" y="3830638"/>
          <p14:tracePt t="50700" x="2278063" y="3830638"/>
          <p14:tracePt t="50708" x="2262188" y="3830638"/>
          <p14:tracePt t="50716" x="2252663" y="3830638"/>
          <p14:tracePt t="50723" x="2236788" y="3830638"/>
          <p14:tracePt t="50732" x="2230438" y="3830638"/>
          <p14:tracePt t="50740" x="2214563" y="3830638"/>
          <p14:tracePt t="50748" x="2209800" y="3836988"/>
          <p14:tracePt t="50755" x="2198688" y="3841750"/>
          <p14:tracePt t="50771" x="2189163" y="3852863"/>
          <p14:tracePt t="50788" x="2189163" y="3857625"/>
          <p14:tracePt t="50796" x="2189163" y="3862388"/>
          <p14:tracePt t="50812" x="2178050" y="3868738"/>
          <p14:tracePt t="50822" x="2178050" y="3873500"/>
          <p14:tracePt t="50836" x="2178050" y="3878263"/>
          <p14:tracePt t="50843" x="2168525" y="3884613"/>
          <p14:tracePt t="50860" x="2168525" y="3889375"/>
          <p14:tracePt t="50876" x="2168525" y="3898900"/>
          <p14:tracePt t="50892" x="2168525" y="3905250"/>
          <p14:tracePt t="50899" x="2168525" y="3910013"/>
          <p14:tracePt t="50908" x="2162175" y="3921125"/>
          <p14:tracePt t="50915" x="2152650" y="3925888"/>
          <p14:tracePt t="50932" x="2152650" y="3930650"/>
          <p14:tracePt t="50939" x="2152650" y="3941763"/>
          <p14:tracePt t="50948" x="2152650" y="3946525"/>
          <p14:tracePt t="50955" x="2146300" y="3952875"/>
          <p14:tracePt t="50964" x="2146300" y="3962400"/>
          <p14:tracePt t="50971" x="2141538" y="3967163"/>
          <p14:tracePt t="50988" x="2141538" y="3973513"/>
          <p14:tracePt t="50996" x="2130425" y="3983038"/>
          <p14:tracePt t="51012" x="2125663" y="3989388"/>
          <p14:tracePt t="51028" x="2120900" y="3998913"/>
          <p14:tracePt t="51196" x="2120900" y="4010025"/>
          <p14:tracePt t="51460" x="0" y="0"/>
        </p14:tracePtLst>
        <p14:tracePtLst>
          <p14:tracePt t="55966" x="4724400" y="3937000"/>
          <p14:tracePt t="55973" x="4724400" y="3930650"/>
          <p14:tracePt t="55980" x="4724400" y="3925888"/>
          <p14:tracePt t="55996" x="4724400" y="3921125"/>
          <p14:tracePt t="56003" x="4724400" y="3914775"/>
          <p14:tracePt t="56021" x="4724400" y="3905250"/>
          <p14:tracePt t="56028" x="4724400" y="3898900"/>
          <p14:tracePt t="56036" x="4719638" y="3894138"/>
          <p14:tracePt t="56044" x="4713288" y="3894138"/>
          <p14:tracePt t="56053" x="4713288" y="3889375"/>
          <p14:tracePt t="56059" x="4708525" y="3878263"/>
          <p14:tracePt t="56069" x="4703763" y="3868738"/>
          <p14:tracePt t="56092" x="4697413" y="3862388"/>
          <p14:tracePt t="56100" x="4692650" y="3857625"/>
          <p14:tracePt t="56115" x="4681538" y="3852863"/>
          <p14:tracePt t="56132" x="4672013" y="3846513"/>
          <p14:tracePt t="56148" x="4672013" y="3841750"/>
          <p14:tracePt t="56155" x="4667250" y="3836988"/>
          <p14:tracePt t="56197" x="4656138" y="3836988"/>
          <p14:tracePt t="56212" x="4645025" y="3830638"/>
          <p14:tracePt t="56236" x="4635500" y="3830638"/>
          <p14:tracePt t="56243" x="4629150" y="3830638"/>
          <p14:tracePt t="56252" x="4629150" y="3825875"/>
          <p14:tracePt t="56259" x="4624388" y="3821113"/>
          <p14:tracePt t="56268" x="4613275" y="3821113"/>
          <p14:tracePt t="56275" x="4608513" y="3821113"/>
          <p14:tracePt t="56292" x="4603750" y="3816350"/>
          <p14:tracePt t="56299" x="4592638" y="3816350"/>
          <p14:tracePt t="56308" x="4592638" y="3810000"/>
          <p14:tracePt t="56316" x="4587875" y="3810000"/>
          <p14:tracePt t="56332" x="4576763" y="3810000"/>
          <p14:tracePt t="56339" x="4572000" y="3810000"/>
          <p14:tracePt t="56348" x="4567238" y="3810000"/>
          <p14:tracePt t="56363" x="4556125" y="3810000"/>
          <p14:tracePt t="56372" x="4556125" y="3805238"/>
          <p14:tracePt t="56380" x="4551363" y="3805238"/>
          <p14:tracePt t="56388" x="4545013" y="3805238"/>
          <p14:tracePt t="56395" x="4540250" y="3805238"/>
          <p14:tracePt t="56413" x="4535488" y="3805238"/>
          <p14:tracePt t="56428" x="4524375" y="3805238"/>
          <p14:tracePt t="56443" x="4519613" y="3805238"/>
          <p14:tracePt t="56459" x="4514850" y="3805238"/>
          <p14:tracePt t="56468" x="4503738" y="3805238"/>
          <p14:tracePt t="56475" x="4498975" y="3805238"/>
          <p14:tracePt t="56484" x="4492625" y="3805238"/>
          <p14:tracePt t="56492" x="4476750" y="3805238"/>
          <p14:tracePt t="56500" x="4471988" y="3805238"/>
          <p14:tracePt t="56508" x="4462463" y="3805238"/>
          <p14:tracePt t="56516" x="4446588" y="3805238"/>
          <p14:tracePt t="56523" x="4440238" y="3805238"/>
          <p14:tracePt t="56532" x="4435475" y="3805238"/>
          <p14:tracePt t="56540" x="4419600" y="3805238"/>
          <p14:tracePt t="56548" x="4414838" y="3805238"/>
          <p14:tracePt t="56556" x="4403725" y="3805238"/>
          <p14:tracePt t="56563" x="4398963" y="3805238"/>
          <p14:tracePt t="56571" x="4394200" y="3805238"/>
          <p14:tracePt t="56580" x="4383088" y="3805238"/>
          <p14:tracePt t="56587" x="4378325" y="3805238"/>
          <p14:tracePt t="56597" x="4362450" y="3805238"/>
          <p14:tracePt t="56603" x="4356100" y="3805238"/>
          <p14:tracePt t="56612" x="4351338" y="3805238"/>
          <p14:tracePt t="56619" x="4341813" y="3805238"/>
          <p14:tracePt t="56628" x="4335463" y="3805238"/>
          <p14:tracePt t="56636" x="4325938" y="3805238"/>
          <p14:tracePt t="56644" x="4319588" y="3805238"/>
          <p14:tracePt t="56652" x="4310063" y="3810000"/>
          <p14:tracePt t="56668" x="4298950" y="3816350"/>
          <p14:tracePt t="56676" x="4287838" y="3821113"/>
          <p14:tracePt t="56683" x="4278313" y="3825875"/>
          <p14:tracePt t="56692" x="4273550" y="3836988"/>
          <p14:tracePt t="56700" x="4262438" y="3836988"/>
          <p14:tracePt t="56709" x="4257675" y="3841750"/>
          <p14:tracePt t="56716" x="4251325" y="3841750"/>
          <p14:tracePt t="56723" x="4241800" y="3841750"/>
          <p14:tracePt t="56732" x="4235450" y="3841750"/>
          <p14:tracePt t="56740" x="4225925" y="3852863"/>
          <p14:tracePt t="56748" x="4219575" y="3852863"/>
          <p14:tracePt t="56757" x="4214813" y="3852863"/>
          <p14:tracePt t="56772" x="4205288" y="3857625"/>
          <p14:tracePt t="56780" x="4205288" y="3862388"/>
          <p14:tracePt t="56788" x="4198938" y="3868738"/>
          <p14:tracePt t="56796" x="4198938" y="3873500"/>
          <p14:tracePt t="56803" x="4194175" y="3878263"/>
          <p14:tracePt t="56812" x="4183063" y="3889375"/>
          <p14:tracePt t="56819" x="4183063" y="3894138"/>
          <p14:tracePt t="56827" x="4183063" y="3898900"/>
          <p14:tracePt t="56835" x="4178300" y="3910013"/>
          <p14:tracePt t="56843" x="4178300" y="3914775"/>
          <p14:tracePt t="56859" x="4178300" y="3925888"/>
          <p14:tracePt t="56867" x="4173538" y="3941763"/>
          <p14:tracePt t="56883" x="4173538" y="3946525"/>
          <p14:tracePt t="56892" x="4173538" y="3957638"/>
          <p14:tracePt t="56899" x="4173538" y="3962400"/>
          <p14:tracePt t="56908" x="4162425" y="3973513"/>
          <p14:tracePt t="56916" x="4162425" y="3978275"/>
          <p14:tracePt t="56923" x="4162425" y="3983038"/>
          <p14:tracePt t="56933" x="4162425" y="3989388"/>
          <p14:tracePt t="56940" x="4162425" y="3994150"/>
          <p14:tracePt t="56948" x="4157663" y="4010025"/>
          <p14:tracePt t="56972" x="4157663" y="4025900"/>
          <p14:tracePt t="56988" x="4157663" y="4030663"/>
          <p14:tracePt t="56996" x="4157663" y="4035425"/>
          <p14:tracePt t="57003" x="4157663" y="4046538"/>
          <p14:tracePt t="57021" x="4157663" y="4057650"/>
          <p14:tracePt t="57027" x="4157663" y="4062413"/>
          <p14:tracePt t="57036" x="4157663" y="4073525"/>
          <p14:tracePt t="57043" x="4157663" y="4078288"/>
          <p14:tracePt t="57051" x="4157663" y="4083050"/>
          <p14:tracePt t="57059" x="4157663" y="4094163"/>
          <p14:tracePt t="57067" x="4157663" y="4098925"/>
          <p14:tracePt t="57076" x="4157663" y="4103688"/>
          <p14:tracePt t="57083" x="4157663" y="4114800"/>
          <p14:tracePt t="57092" x="4157663" y="4130675"/>
          <p14:tracePt t="57099" x="4167188" y="4135438"/>
          <p14:tracePt t="57108" x="4167188" y="4141788"/>
          <p14:tracePt t="57117" x="4167188" y="4156075"/>
          <p14:tracePt t="57123" x="4173538" y="4167188"/>
          <p14:tracePt t="57132" x="4173538" y="4171950"/>
          <p14:tracePt t="57140" x="4183063" y="4178300"/>
          <p14:tracePt t="57148" x="4183063" y="4187825"/>
          <p14:tracePt t="57163" x="4189413" y="4194175"/>
          <p14:tracePt t="57188" x="4194175" y="4198938"/>
          <p14:tracePt t="57196" x="4194175" y="4203700"/>
          <p14:tracePt t="57204" x="4198938" y="4214813"/>
          <p14:tracePt t="57220" x="4198938" y="4219575"/>
          <p14:tracePt t="57227" x="4205288" y="4230688"/>
          <p14:tracePt t="57236" x="4214813" y="4240213"/>
          <p14:tracePt t="57243" x="4214813" y="4251325"/>
          <p14:tracePt t="57251" x="4225925" y="4267200"/>
          <p14:tracePt t="57260" x="4230688" y="4271963"/>
          <p14:tracePt t="57267" x="4235450" y="4283075"/>
          <p14:tracePt t="57276" x="4246563" y="4298950"/>
          <p14:tracePt t="57293" x="4273550" y="4314825"/>
          <p14:tracePt t="57316" x="4278313" y="4314825"/>
          <p14:tracePt t="57323" x="4283075" y="4314825"/>
          <p14:tracePt t="57332" x="4283075" y="4319588"/>
          <p14:tracePt t="57356" x="4294188" y="4319588"/>
          <p14:tracePt t="57372" x="4303713" y="4319588"/>
          <p14:tracePt t="57396" x="4303713" y="4324350"/>
          <p14:tracePt t="57403" x="4314825" y="4324350"/>
          <p14:tracePt t="57411" x="4319588" y="4324350"/>
          <p14:tracePt t="57436" x="4325938" y="4324350"/>
          <p14:tracePt t="57453" x="4330700" y="4324350"/>
          <p14:tracePt t="57468" x="4341813" y="4330700"/>
          <p14:tracePt t="57484" x="4346575" y="4330700"/>
          <p14:tracePt t="57500" x="4362450" y="4330700"/>
          <p14:tracePt t="57508" x="4367213" y="4330700"/>
          <p14:tracePt t="57516" x="4378325" y="4330700"/>
          <p14:tracePt t="57523" x="4394200" y="4330700"/>
          <p14:tracePt t="57531" x="4398963" y="4330700"/>
          <p14:tracePt t="57539" x="4403725" y="4330700"/>
          <p14:tracePt t="57547" x="4419600" y="4330700"/>
          <p14:tracePt t="57555" x="4424363" y="4330700"/>
          <p14:tracePt t="57563" x="4440238" y="4330700"/>
          <p14:tracePt t="57572" x="4451350" y="4330700"/>
          <p14:tracePt t="57579" x="4456113" y="4330700"/>
          <p14:tracePt t="57587" x="4471988" y="4330700"/>
          <p14:tracePt t="57595" x="4476750" y="4330700"/>
          <p14:tracePt t="57612" x="4487863" y="4330700"/>
          <p14:tracePt t="57619" x="4492625" y="4330700"/>
          <p14:tracePt t="57627" x="4503738" y="4330700"/>
          <p14:tracePt t="57636" x="4508500" y="4330700"/>
          <p14:tracePt t="57652" x="4514850" y="4330700"/>
          <p14:tracePt t="57659" x="4519613" y="4324350"/>
          <p14:tracePt t="57668" x="4530725" y="4324350"/>
          <p14:tracePt t="57676" x="4540250" y="4319588"/>
          <p14:tracePt t="57683" x="4540250" y="4314825"/>
          <p14:tracePt t="57693" x="4551363" y="4308475"/>
          <p14:tracePt t="57700" x="4556125" y="4308475"/>
          <p14:tracePt t="57708" x="4560888" y="4303713"/>
          <p14:tracePt t="57717" x="4572000" y="4303713"/>
          <p14:tracePt t="57724" x="4576763" y="4292600"/>
          <p14:tracePt t="57733" x="4583113" y="4292600"/>
          <p14:tracePt t="57739" x="4583113" y="4287838"/>
          <p14:tracePt t="57748" x="4587875" y="4287838"/>
          <p14:tracePt t="57755" x="4598988" y="4283075"/>
          <p14:tracePt t="57771" x="4603750" y="4271963"/>
          <p14:tracePt t="57780" x="4608513" y="4271963"/>
          <p14:tracePt t="57788" x="4608513" y="4267200"/>
          <p14:tracePt t="57795" x="4613275" y="4267200"/>
          <p14:tracePt t="57811" x="4619625" y="4256088"/>
          <p14:tracePt t="57827" x="4619625" y="4240213"/>
          <p14:tracePt t="57836" x="4624388" y="4240213"/>
          <p14:tracePt t="57852" x="4624388" y="4235450"/>
          <p14:tracePt t="57859" x="4629150" y="4235450"/>
          <p14:tracePt t="57877" x="4629150" y="4230688"/>
          <p14:tracePt t="57883" x="4635500" y="4230688"/>
          <p14:tracePt t="57908" x="4640263" y="4219575"/>
          <p14:tracePt t="57924" x="4651375" y="4214813"/>
          <p14:tracePt t="57932" x="4651375" y="4210050"/>
          <p14:tracePt t="57939" x="4651375" y="4203700"/>
          <p14:tracePt t="57948" x="4660900" y="4198938"/>
          <p14:tracePt t="57963" x="4667250" y="4187825"/>
          <p14:tracePt t="57972" x="4667250" y="4183063"/>
          <p14:tracePt t="57980" x="4676775" y="4178300"/>
          <p14:tracePt t="57996" x="4676775" y="4167188"/>
          <p14:tracePt t="58003" x="4681538" y="4162425"/>
          <p14:tracePt t="58011" x="4687888" y="4151313"/>
          <p14:tracePt t="58019" x="4687888" y="4146550"/>
          <p14:tracePt t="58037" x="4687888" y="4141788"/>
          <p14:tracePt t="58044" x="4697413" y="4130675"/>
          <p14:tracePt t="58060" x="4697413" y="4125913"/>
          <p14:tracePt t="58075" x="4697413" y="4119563"/>
          <p14:tracePt t="58091" x="4697413" y="4114800"/>
          <p14:tracePt t="58100" x="4697413" y="4103688"/>
          <p14:tracePt t="58108" x="4697413" y="4098925"/>
          <p14:tracePt t="58123" x="4703763" y="4094163"/>
          <p14:tracePt t="58139" x="4703763" y="4083050"/>
          <p14:tracePt t="58148" x="4703763" y="4078288"/>
          <p14:tracePt t="58163" x="4703763" y="4073525"/>
          <p14:tracePt t="58196" x="4703763" y="4067175"/>
          <p14:tracePt t="58211" x="4703763" y="4057650"/>
          <p14:tracePt t="58227" x="4703763" y="4051300"/>
          <p14:tracePt t="58243" x="4703763" y="4046538"/>
          <p14:tracePt t="58259" x="4703763" y="4035425"/>
          <p14:tracePt t="58276" x="4703763" y="4030663"/>
          <p14:tracePt t="58283" x="4703763" y="4025900"/>
          <p14:tracePt t="58299" x="4703763" y="4019550"/>
          <p14:tracePt t="58308" x="4703763" y="4010025"/>
          <p14:tracePt t="58323" x="4703763" y="4005263"/>
          <p14:tracePt t="58332" x="4703763" y="3998913"/>
          <p14:tracePt t="58341" x="4703763" y="3989388"/>
          <p14:tracePt t="58348" x="4703763" y="3973513"/>
          <p14:tracePt t="58363" x="4703763" y="3967163"/>
          <p14:tracePt t="58372" x="4697413" y="3957638"/>
          <p14:tracePt t="58388" x="4697413" y="3952875"/>
          <p14:tracePt t="58395" x="4692650" y="3946525"/>
          <p14:tracePt t="58403" x="4692650" y="3941763"/>
          <p14:tracePt t="58411" x="4692650" y="3937000"/>
          <p14:tracePt t="58427" x="4687888" y="3937000"/>
          <p14:tracePt t="58451" x="4681538" y="3937000"/>
          <p14:tracePt t="58483" x="4676775" y="3937000"/>
          <p14:tracePt t="58491" x="4667250" y="3937000"/>
          <p14:tracePt t="58516" x="4660900" y="3937000"/>
          <p14:tracePt t="58523" x="4660900" y="3930650"/>
          <p14:tracePt t="58540" x="4656138" y="3930650"/>
          <p14:tracePt t="58548" x="4651375" y="3925888"/>
          <p14:tracePt t="58556" x="4651375" y="3921125"/>
          <p14:tracePt t="58563" x="4645025" y="3921125"/>
          <p14:tracePt t="58579" x="4645025" y="3914775"/>
          <p14:tracePt t="58588" x="4640263" y="3914775"/>
          <p14:tracePt t="58596" x="4640263" y="3910013"/>
          <p14:tracePt t="58611" x="4629150" y="3905250"/>
          <p14:tracePt t="58620" x="4624388" y="3905250"/>
          <p14:tracePt t="58628" x="4619625" y="3894138"/>
          <p14:tracePt t="58636" x="4608513" y="3894138"/>
          <p14:tracePt t="58652" x="4603750" y="3889375"/>
          <p14:tracePt t="58660" x="4598988" y="3884613"/>
          <p14:tracePt t="58677" x="4587875" y="3878263"/>
          <p14:tracePt t="58700" x="4583113" y="3878263"/>
          <p14:tracePt t="58708" x="4583113" y="3873500"/>
          <p14:tracePt t="58723" x="4576763" y="3868738"/>
          <p14:tracePt t="58739" x="4572000" y="3868738"/>
          <p14:tracePt t="58748" x="4572000" y="3862388"/>
          <p14:tracePt t="58755" x="4567238" y="3862388"/>
          <p14:tracePt t="58764" x="4560888" y="3862388"/>
          <p14:tracePt t="58771" x="4556125" y="3857625"/>
          <p14:tracePt t="58779" x="4551363" y="3857625"/>
          <p14:tracePt t="58795" x="4540250" y="3852863"/>
          <p14:tracePt t="58811" x="4535488" y="3852863"/>
          <p14:tracePt t="58820" x="4530725" y="3852863"/>
          <p14:tracePt t="58836" x="4524375" y="3841750"/>
          <p14:tracePt t="58852" x="4519613" y="3841750"/>
          <p14:tracePt t="58860" x="4508500" y="3836988"/>
          <p14:tracePt t="58876" x="4503738" y="3836988"/>
          <p14:tracePt t="58883" x="4498975" y="3836988"/>
          <p14:tracePt t="58891" x="4476750" y="3825875"/>
          <p14:tracePt t="58899" x="4471988" y="3825875"/>
          <p14:tracePt t="58908" x="4467225" y="3821113"/>
          <p14:tracePt t="58916" x="4456113" y="3821113"/>
          <p14:tracePt t="58924" x="4451350" y="3821113"/>
          <p14:tracePt t="58939" x="4446588" y="3821113"/>
          <p14:tracePt t="58947" x="4435475" y="3816350"/>
          <p14:tracePt t="58956" x="4430713" y="3816350"/>
          <p14:tracePt t="58972" x="4424363" y="3805238"/>
          <p14:tracePt t="58979" x="4414838" y="3805238"/>
          <p14:tracePt t="58988" x="4408488" y="3805238"/>
          <p14:tracePt t="58995" x="4403725" y="3805238"/>
          <p14:tracePt t="59003" x="4398963" y="3805238"/>
          <p14:tracePt t="59012" x="4383088" y="3805238"/>
          <p14:tracePt t="59020" x="4367213" y="3805238"/>
          <p14:tracePt t="59036" x="4351338" y="3805238"/>
          <p14:tracePt t="59045" x="4346575" y="3805238"/>
          <p14:tracePt t="59052" x="4335463" y="3810000"/>
          <p14:tracePt t="59061" x="4330700" y="3816350"/>
          <p14:tracePt t="59068" x="4325938" y="3816350"/>
          <p14:tracePt t="59083" x="4319588" y="3816350"/>
          <p14:tracePt t="59092" x="4310063" y="3816350"/>
          <p14:tracePt t="59100" x="4303713" y="3816350"/>
          <p14:tracePt t="59107" x="4298950" y="3821113"/>
          <p14:tracePt t="59116" x="4287838" y="3821113"/>
          <p14:tracePt t="59132" x="4283075" y="3830638"/>
          <p14:tracePt t="59139" x="4278313" y="3836988"/>
          <p14:tracePt t="59156" x="4262438" y="3846513"/>
          <p14:tracePt t="59163" x="4257675" y="3857625"/>
          <p14:tracePt t="59172" x="4246563" y="3862388"/>
          <p14:tracePt t="59179" x="4246563" y="3873500"/>
          <p14:tracePt t="59188" x="4241800" y="3878263"/>
          <p14:tracePt t="59195" x="4235450" y="3889375"/>
          <p14:tracePt t="59212" x="4230688" y="3898900"/>
          <p14:tracePt t="59228" x="4230688" y="3905250"/>
          <p14:tracePt t="59236" x="4225925" y="3914775"/>
          <p14:tracePt t="59261" x="4219575" y="3921125"/>
          <p14:tracePt t="59279" x="4214813" y="3925888"/>
          <p14:tracePt t="59293" x="4214813" y="3930650"/>
          <p14:tracePt t="59300" x="4214813" y="3941763"/>
          <p14:tracePt t="59316" x="4214813" y="3946525"/>
          <p14:tracePt t="59323" x="4214813" y="3952875"/>
          <p14:tracePt t="59332" x="4214813" y="3957638"/>
          <p14:tracePt t="59340" x="4214813" y="3967163"/>
          <p14:tracePt t="59348" x="4214813" y="3973513"/>
          <p14:tracePt t="59355" x="4214813" y="3978275"/>
          <p14:tracePt t="59363" x="4214813" y="3994150"/>
          <p14:tracePt t="59379" x="4214813" y="4005263"/>
          <p14:tracePt t="59388" x="4214813" y="4014788"/>
          <p14:tracePt t="59395" x="4214813" y="4019550"/>
          <p14:tracePt t="59403" x="4219575" y="4025900"/>
          <p14:tracePt t="59411" x="4219575" y="4030663"/>
          <p14:tracePt t="59419" x="4230688" y="4041775"/>
          <p14:tracePt t="59427" x="4246563" y="4046538"/>
          <p14:tracePt t="59444" x="4246563" y="4057650"/>
          <p14:tracePt t="59452" x="4251325" y="4057650"/>
          <p14:tracePt t="59462" x="4257675" y="4067175"/>
          <p14:tracePt t="59468" x="4257675" y="4073525"/>
          <p14:tracePt t="59476" x="4267200" y="4078288"/>
          <p14:tracePt t="59483" x="4273550" y="4094163"/>
          <p14:tracePt t="59492" x="4273550" y="4103688"/>
          <p14:tracePt t="59500" x="4278313" y="4103688"/>
          <p14:tracePt t="59507" x="4283075" y="4114800"/>
          <p14:tracePt t="59516" x="4287838" y="4114800"/>
          <p14:tracePt t="59524" x="4287838" y="4119563"/>
          <p14:tracePt t="59531" x="4287838" y="4125913"/>
          <p14:tracePt t="59548" x="4294188" y="4130675"/>
          <p14:tracePt t="59556" x="4303713" y="4130675"/>
          <p14:tracePt t="59563" x="4303713" y="4135438"/>
          <p14:tracePt t="59572" x="4314825" y="4141788"/>
          <p14:tracePt t="59579" x="4314825" y="4146550"/>
          <p14:tracePt t="59588" x="4319588" y="4151313"/>
          <p14:tracePt t="59595" x="4325938" y="4156075"/>
          <p14:tracePt t="59603" x="4330700" y="4156075"/>
          <p14:tracePt t="59612" x="4335463" y="4162425"/>
          <p14:tracePt t="59619" x="4335463" y="4167188"/>
          <p14:tracePt t="59629" x="4346575" y="4171950"/>
          <p14:tracePt t="59644" x="4362450" y="4198938"/>
          <p14:tracePt t="59662" x="4371975" y="4203700"/>
          <p14:tracePt t="59676" x="4378325" y="4210050"/>
          <p14:tracePt t="59700" x="4387850" y="4210050"/>
          <p14:tracePt t="59893" x="0" y="0"/>
        </p14:tracePtLst>
        <p14:tracePtLst>
          <p14:tracePt t="63423" x="5753100" y="2230438"/>
          <p14:tracePt t="63428" x="5773738" y="2219325"/>
          <p14:tracePt t="63436" x="5784850" y="2219325"/>
          <p14:tracePt t="63443" x="5800725" y="2219325"/>
          <p14:tracePt t="63451" x="5821363" y="2209800"/>
          <p14:tracePt t="63460" x="5826125" y="2209800"/>
          <p14:tracePt t="63468" x="5842000" y="2209800"/>
          <p14:tracePt t="63476" x="5846763" y="2209800"/>
          <p14:tracePt t="63483" x="5862638" y="2209800"/>
          <p14:tracePt t="63492" x="5868988" y="2209800"/>
          <p14:tracePt t="63499" x="5878513" y="2209800"/>
          <p14:tracePt t="63507" x="5884863" y="2209800"/>
          <p14:tracePt t="63515" x="5889625" y="2209800"/>
          <p14:tracePt t="63523" x="5900738" y="2209800"/>
          <p14:tracePt t="63531" x="5905500" y="2209800"/>
          <p14:tracePt t="63539" x="5921375" y="2209800"/>
          <p14:tracePt t="63548" x="5926138" y="2209800"/>
          <p14:tracePt t="63556" x="5953125" y="2209800"/>
          <p14:tracePt t="63564" x="5983288" y="2209800"/>
          <p14:tracePt t="63571" x="6026150" y="2198688"/>
          <p14:tracePt t="63581" x="6051550" y="2198688"/>
          <p14:tracePt t="63588" x="6110288" y="2189163"/>
          <p14:tracePt t="63596" x="6142038" y="2189163"/>
          <p14:tracePt t="63603" x="6183313" y="2189163"/>
          <p14:tracePt t="63612" x="6226175" y="2189163"/>
          <p14:tracePt t="63620" x="6251575" y="2189163"/>
          <p14:tracePt t="63628" x="6272213" y="2189163"/>
          <p14:tracePt t="63635" x="6294438" y="2189163"/>
          <p14:tracePt t="63643" x="6324600" y="2193925"/>
          <p14:tracePt t="63651" x="6356350" y="2214563"/>
          <p14:tracePt t="63660" x="6383338" y="2214563"/>
          <p14:tracePt t="63668" x="6435725" y="2214563"/>
          <p14:tracePt t="63676" x="6483350" y="2214563"/>
          <p14:tracePt t="63683" x="6524625" y="2214563"/>
          <p14:tracePt t="63692" x="6581775" y="2225675"/>
          <p14:tracePt t="63699" x="6645275" y="2225675"/>
          <p14:tracePt t="63707" x="6708775" y="2225675"/>
          <p14:tracePt t="63715" x="6750050" y="2225675"/>
          <p14:tracePt t="63723" x="6786563" y="2225675"/>
          <p14:tracePt t="63732" x="6818313" y="2225675"/>
          <p14:tracePt t="63739" x="6854825" y="2225675"/>
          <p14:tracePt t="63748" x="6891338" y="2225675"/>
          <p14:tracePt t="63755" x="6913563" y="2225675"/>
          <p14:tracePt t="63764" x="6950075" y="2225675"/>
          <p14:tracePt t="63772" x="6975475" y="2225675"/>
          <p14:tracePt t="63781" x="7018338" y="2225675"/>
          <p14:tracePt t="63788" x="7075488" y="2225675"/>
          <p14:tracePt t="63796" x="7127875" y="2225675"/>
          <p14:tracePt t="63803" x="7170738" y="2225675"/>
          <p14:tracePt t="63812" x="7212013" y="2225675"/>
          <p14:tracePt t="63820" x="7270750" y="2225675"/>
          <p14:tracePt t="63827" x="7300913" y="2235200"/>
          <p14:tracePt t="63836" x="7343775" y="2235200"/>
          <p14:tracePt t="63843" x="7391400" y="2235200"/>
          <p14:tracePt t="63852" x="7427913" y="2235200"/>
          <p14:tracePt t="63859" x="7453313" y="2235200"/>
          <p14:tracePt t="63868" x="7485063" y="2235200"/>
          <p14:tracePt t="63876" x="7537450" y="2235200"/>
          <p14:tracePt t="63883" x="7580313" y="2235200"/>
          <p14:tracePt t="63892" x="7621588" y="2235200"/>
          <p14:tracePt t="63899" x="7678738" y="2235200"/>
          <p14:tracePt t="63908" x="7721600" y="2235200"/>
          <p14:tracePt t="63915" x="7762875" y="2235200"/>
          <p14:tracePt t="63923" x="7805738" y="2235200"/>
          <p14:tracePt t="63931" x="7847013" y="2235200"/>
          <p14:tracePt t="63939" x="7889875" y="2246313"/>
          <p14:tracePt t="63948" x="7942263" y="2251075"/>
          <p14:tracePt t="63955" x="7989888" y="2257425"/>
          <p14:tracePt t="63965" x="8035925" y="2273300"/>
          <p14:tracePt t="63972" x="8088313" y="2282825"/>
          <p14:tracePt t="63981" x="8147050" y="2282825"/>
          <p14:tracePt t="63987" x="8188325" y="2293938"/>
          <p14:tracePt t="63996" x="8247063" y="2293938"/>
          <p14:tracePt t="64003" x="8293100" y="2293938"/>
          <p14:tracePt t="64012" x="8351838" y="2293938"/>
          <p14:tracePt t="64020" x="8408988" y="2293938"/>
          <p14:tracePt t="64028" x="8456613" y="2293938"/>
          <p14:tracePt t="64036" x="8504238" y="2298700"/>
          <p14:tracePt t="64043" x="8529638" y="2303463"/>
          <p14:tracePt t="64052" x="8556625" y="2303463"/>
          <p14:tracePt t="64060" x="8582025" y="2303463"/>
          <p14:tracePt t="64068" x="8597900" y="2303463"/>
          <p14:tracePt t="64075" x="8609013" y="2303463"/>
          <p14:tracePt t="64083" x="8624888" y="2303463"/>
          <p14:tracePt t="64091" x="8640763" y="2298700"/>
          <p14:tracePt t="64099" x="8677275" y="2298700"/>
          <p14:tracePt t="64107" x="8702675" y="2298700"/>
          <p14:tracePt t="64115" x="8739188" y="2298700"/>
          <p14:tracePt t="64123" x="8782050" y="2298700"/>
          <p14:tracePt t="64132" x="8807450" y="2298700"/>
          <p14:tracePt t="64139" x="8850313" y="2298700"/>
          <p14:tracePt t="64148" x="8886825" y="2298700"/>
          <p14:tracePt t="64156" x="8913813" y="2298700"/>
          <p14:tracePt t="64165" x="8928100" y="2298700"/>
          <p14:tracePt t="64172" x="8934450" y="2298700"/>
          <p14:tracePt t="64340" x="8939213" y="2314575"/>
          <p14:tracePt t="64348" x="8939213" y="2355850"/>
          <p14:tracePt t="64356" x="8939213" y="2398713"/>
          <p14:tracePt t="64364" x="8939213" y="2455863"/>
          <p14:tracePt t="64371" x="8939213" y="2508250"/>
          <p14:tracePt t="64380" x="8939213" y="2582863"/>
          <p14:tracePt t="64388" x="8939213" y="2635250"/>
          <p14:tracePt t="64396" x="8939213" y="2692400"/>
          <p14:tracePt t="64403" x="8939213" y="2760663"/>
          <p14:tracePt t="64412" x="8939213" y="2801938"/>
          <p14:tracePt t="64420" x="8939213" y="2860675"/>
          <p14:tracePt t="64427" x="8939213" y="2913063"/>
          <p14:tracePt t="64437" x="8950325" y="2944813"/>
          <p14:tracePt t="64443" x="8959850" y="2997200"/>
          <p14:tracePt t="64451" x="8959850" y="3033713"/>
          <p14:tracePt t="64460" x="8959850" y="3059113"/>
          <p14:tracePt t="64467" x="8959850" y="3101975"/>
          <p14:tracePt t="64476" x="8959850" y="3127375"/>
          <p14:tracePt t="64483" x="8959850" y="3170238"/>
          <p14:tracePt t="64491" x="8959850" y="3222625"/>
          <p14:tracePt t="64500" x="8959850" y="3270250"/>
          <p14:tracePt t="64508" x="8959850" y="3338513"/>
          <p14:tracePt t="64516" x="8955088" y="3395663"/>
          <p14:tracePt t="64523" x="8955088" y="3438525"/>
          <p14:tracePt t="64533" x="8955088" y="3495675"/>
          <p14:tracePt t="64539" x="8955088" y="3536950"/>
          <p14:tracePt t="64549" x="8955088" y="3589338"/>
          <p14:tracePt t="64555" x="8955088" y="3632200"/>
          <p14:tracePt t="64564" x="8955088" y="3663950"/>
          <p14:tracePt t="64572" x="8955088" y="3705225"/>
          <p14:tracePt t="64580" x="8939213" y="3752850"/>
          <p14:tracePt t="64587" x="8939213" y="3789363"/>
          <p14:tracePt t="64596" x="8939213" y="3846513"/>
          <p14:tracePt t="64603" x="8939213" y="3898900"/>
          <p14:tracePt t="64611" x="8939213" y="3941763"/>
          <p14:tracePt t="64620" x="8939213" y="3973513"/>
          <p14:tracePt t="64627" x="8939213" y="4014788"/>
          <p14:tracePt t="64636" x="8939213" y="4041775"/>
          <p14:tracePt t="64643" x="8939213" y="4073525"/>
          <p14:tracePt t="64652" x="8939213" y="4098925"/>
          <p14:tracePt t="64660" x="8939213" y="4114800"/>
          <p14:tracePt t="64668" x="8939213" y="4141788"/>
          <p14:tracePt t="64676" x="8939213" y="4171950"/>
          <p14:tracePt t="64684" x="8939213" y="4198938"/>
          <p14:tracePt t="64692" x="8939213" y="4230688"/>
          <p14:tracePt t="64699" x="8939213" y="4246563"/>
          <p14:tracePt t="64707" x="8939213" y="4262438"/>
          <p14:tracePt t="64716" x="8939213" y="4276725"/>
          <p14:tracePt t="64723" x="8939213" y="4292600"/>
          <p14:tracePt t="64731" x="8939213" y="4298950"/>
          <p14:tracePt t="64739" x="8939213" y="4314825"/>
          <p14:tracePt t="64747" x="8939213" y="4319588"/>
          <p14:tracePt t="64764" x="8939213" y="4324350"/>
          <p14:tracePt t="64893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A7F7-4749-40DD-87CC-68AD44BCC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" y="1"/>
            <a:ext cx="5745801" cy="520146"/>
          </a:xfrm>
        </p:spPr>
        <p:txBody>
          <a:bodyPr>
            <a:normAutofit/>
          </a:bodyPr>
          <a:lstStyle/>
          <a:p>
            <a:r>
              <a:rPr lang="en-US" dirty="0"/>
              <a:t>Proof Sketch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CBE6135-6B7B-46E0-9660-0495FE003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127290"/>
            <a:ext cx="8424000" cy="3844762"/>
          </a:xfrm>
        </p:spPr>
        <p:txBody>
          <a:bodyPr>
            <a:normAutofit/>
          </a:bodyPr>
          <a:lstStyle/>
          <a:p>
            <a:r>
              <a:rPr lang="de-DE" dirty="0"/>
              <a:t>Define</a:t>
            </a:r>
          </a:p>
          <a:p>
            <a:endParaRPr lang="de-DE" dirty="0"/>
          </a:p>
          <a:p>
            <a:r>
              <a:rPr lang="de-DE" dirty="0"/>
              <a:t>Lowest possible estimate covariance        computable with optimal linear Kalman Filter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Difference series of best possible privileged and unprivileged covariances gives covariance series for cryptographic notion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solidFill>
                  <a:schemeClr val="accent1"/>
                </a:solidFill>
              </a:rPr>
              <a:t>Estimator which could break scheme would estimate better than KF – proof by contrapositive</a:t>
            </a:r>
          </a:p>
          <a:p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2A7E1E-EA71-40E9-8C88-9A6D8EB91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224A-2920-4020-A8B1-52A27C9B37B2}" type="slidenum">
              <a:rPr lang="en-US" smtClean="0"/>
              <a:t>9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40E3EFE-D11A-4626-8C85-2EE780A1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Cryptographically Privileged State Estimation | Marko Ristic</a:t>
            </a:r>
          </a:p>
        </p:txBody>
      </p:sp>
      <p:pic>
        <p:nvPicPr>
          <p:cNvPr id="10" name="Picture 9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{P}_k^{(l)}&#10;\end{equation*}&#10;\end{document}" title="IguanaTex Bitmap Display">
            <a:extLst>
              <a:ext uri="{FF2B5EF4-FFF2-40B4-BE49-F238E27FC236}">
                <a16:creationId xmlns:a16="http://schemas.microsoft.com/office/drawing/2014/main" id="{3844B1DA-0F87-454F-96C9-7C4877AAEC1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580" y="1737415"/>
            <a:ext cx="312156" cy="271019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{P}_0^{(l)} = \mat{0} \hspace{1cm} \mat{P}_k^{(l)} = \mathsf{update}\left(\mathsf{predict}\left(\mat{P}_{k-1}^{(l)}\right)\right)&#10;\end{equation*}&#10;\end{document}" title="IguanaTex Bitmap Display">
            <a:extLst>
              <a:ext uri="{FF2B5EF4-FFF2-40B4-BE49-F238E27FC236}">
                <a16:creationId xmlns:a16="http://schemas.microsoft.com/office/drawing/2014/main" id="{829214B0-022E-4205-BBD1-7D57C4F142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33" y="2199356"/>
            <a:ext cx="4053332" cy="364496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fonts}&#10;\pagestyle{empty}&#10;&#10;\renewcommand{\vec}[1]{\ensuremath{{\underline{#1}}}}&#10;\newcommand{\mat}[1]{{\ensuremath{{\mathbf{#1}}}}}&#10;&#10;\begin{document}&#10;\begin{equation*}&#10;\mat{D}_k = \mat{P}_k^{(l)(unpriv)} - \mat{P}_k^{(l)(priv)}&#10;\end{equation*}&#10;\end{document}" title="IguanaTex Bitmap Display">
            <a:extLst>
              <a:ext uri="{FF2B5EF4-FFF2-40B4-BE49-F238E27FC236}">
                <a16:creationId xmlns:a16="http://schemas.microsoft.com/office/drawing/2014/main" id="{9DA63AE2-48DC-4E59-9CE6-EFDEFA05762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904" y="3496932"/>
            <a:ext cx="2499663" cy="271019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amsfonts}&#10;\pagestyle{empty}&#10;&#10;\renewcommand{\vec}[1]{\ensuremath{{\underline{#1}}}}&#10;\newcommand{\mat}[1]{{\ensuremath{{\mathbf{#1}}}}}&#10;&#10;\begin{document}&#10;\begin{equation*}&#10;(\mathsf{Setup},\mathsf{Noise})&#10;\end{equation*}&#10;\end{document}" title="IguanaTex Bitmap Display">
            <a:extLst>
              <a:ext uri="{FF2B5EF4-FFF2-40B4-BE49-F238E27FC236}">
                <a16:creationId xmlns:a16="http://schemas.microsoft.com/office/drawing/2014/main" id="{8424079C-201F-4911-86A6-4E0FC85C7F8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69" y="1180630"/>
            <a:ext cx="1143359" cy="20205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7629C5E-E105-4C7F-A363-3E0696630E7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534400" y="51434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6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51"/>
    </mc:Choice>
    <mc:Fallback>
      <p:transition spd="slow" advTm="88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501" x="1290638" y="1470025"/>
          <p14:tracePt t="13523" x="1301750" y="1463675"/>
          <p14:tracePt t="13538" x="1306513" y="1458913"/>
          <p14:tracePt t="13547" x="1312863" y="1458913"/>
          <p14:tracePt t="13555" x="1317625" y="1458913"/>
          <p14:tracePt t="13563" x="1333500" y="1458913"/>
          <p14:tracePt t="13571" x="1343025" y="1458913"/>
          <p14:tracePt t="13579" x="1354138" y="1458913"/>
          <p14:tracePt t="13587" x="1358900" y="1454150"/>
          <p14:tracePt t="13595" x="1370013" y="1454150"/>
          <p14:tracePt t="13603" x="1381125" y="1454150"/>
          <p14:tracePt t="13610" x="1385888" y="1454150"/>
          <p14:tracePt t="13618" x="1397000" y="1454150"/>
          <p14:tracePt t="13626" x="1401763" y="1454150"/>
          <p14:tracePt t="13635" x="1406525" y="1454150"/>
          <p14:tracePt t="13642" x="1411288" y="1454150"/>
          <p14:tracePt t="13651" x="1417638" y="1454150"/>
          <p14:tracePt t="13659" x="1427163" y="1454150"/>
          <p14:tracePt t="13675" x="1433513" y="1454150"/>
          <p14:tracePt t="13683" x="1438275" y="1454150"/>
          <p14:tracePt t="13691" x="1454150" y="1454150"/>
          <p14:tracePt t="13699" x="1458913" y="1454150"/>
          <p14:tracePt t="13707" x="1474788" y="1454150"/>
          <p14:tracePt t="13715" x="1490663" y="1454150"/>
          <p14:tracePt t="13723" x="1501775" y="1454150"/>
          <p14:tracePt t="13731" x="1517650" y="1454150"/>
          <p14:tracePt t="13738" x="1522413" y="1454150"/>
          <p14:tracePt t="13746" x="1538288" y="1454150"/>
          <p14:tracePt t="13754" x="1543050" y="1454150"/>
          <p14:tracePt t="13763" x="1558925" y="1454150"/>
          <p14:tracePt t="13771" x="1563688" y="1454150"/>
          <p14:tracePt t="13778" x="1574800" y="1454150"/>
          <p14:tracePt t="13787" x="1590675" y="1454150"/>
          <p14:tracePt t="13794" x="1595438" y="1454150"/>
          <p14:tracePt t="13803" x="1611313" y="1454150"/>
          <p14:tracePt t="13810" x="1627188" y="1454150"/>
          <p14:tracePt t="13818" x="1643063" y="1454150"/>
          <p14:tracePt t="13826" x="1658938" y="1454150"/>
          <p14:tracePt t="13835" x="1674813" y="1454150"/>
          <p14:tracePt t="13842" x="1690688" y="1454150"/>
          <p14:tracePt t="13850" x="1716088" y="1454150"/>
          <p14:tracePt t="13858" x="1722438" y="1454150"/>
          <p14:tracePt t="13866" x="1743075" y="1454150"/>
          <p14:tracePt t="13875" x="1752600" y="1454150"/>
          <p14:tracePt t="13883" x="1763713" y="1454150"/>
          <p14:tracePt t="13891" x="1768475" y="1454150"/>
          <p14:tracePt t="13898" x="1784350" y="1454150"/>
          <p14:tracePt t="13907" x="1790700" y="1454150"/>
          <p14:tracePt t="13915" x="1800225" y="1454150"/>
          <p14:tracePt t="13922" x="1804988" y="1454150"/>
          <p14:tracePt t="13931" x="1811338" y="1454150"/>
          <p14:tracePt t="13938" x="1827213" y="1454150"/>
          <p14:tracePt t="13947" x="1836738" y="1454150"/>
          <p14:tracePt t="13954" x="1843088" y="1454150"/>
          <p14:tracePt t="13963" x="1847850" y="1454150"/>
          <p14:tracePt t="13971" x="1863725" y="1454150"/>
          <p14:tracePt t="13978" x="1879600" y="1454150"/>
          <p14:tracePt t="13987" x="1884363" y="1454150"/>
          <p14:tracePt t="13995" x="1895475" y="1454150"/>
          <p14:tracePt t="14003" x="1911350" y="1454150"/>
          <p14:tracePt t="14011" x="1916113" y="1454150"/>
          <p14:tracePt t="14018" x="1931988" y="1454150"/>
          <p14:tracePt t="14026" x="1936750" y="1454150"/>
          <p14:tracePt t="14035" x="1947863" y="1454150"/>
          <p14:tracePt t="14043" x="1963738" y="1454150"/>
          <p14:tracePt t="14051" x="1973263" y="1454150"/>
          <p14:tracePt t="14059" x="1989138" y="1454150"/>
          <p14:tracePt t="14066" x="2005013" y="1454150"/>
          <p14:tracePt t="14075" x="2020888" y="1454150"/>
          <p14:tracePt t="14083" x="2041525" y="1454150"/>
          <p14:tracePt t="14091" x="2057400" y="1454150"/>
          <p14:tracePt t="14098" x="2073275" y="1454150"/>
          <p14:tracePt t="14107" x="2078038" y="1454150"/>
          <p14:tracePt t="14115" x="2084388" y="1454150"/>
          <p14:tracePt t="14123" x="2100263" y="1454150"/>
          <p14:tracePt t="14139" x="2105025" y="1454150"/>
          <p14:tracePt t="14147" x="2116138" y="1454150"/>
          <p14:tracePt t="14163" x="2120900" y="1454150"/>
          <p14:tracePt t="14170" x="2125663" y="1454150"/>
          <p14:tracePt t="14178" x="2136775" y="1454150"/>
          <p14:tracePt t="14187" x="2152650" y="1454150"/>
          <p14:tracePt t="14194" x="2168525" y="1463675"/>
          <p14:tracePt t="14202" x="2184400" y="1474788"/>
          <p14:tracePt t="14211" x="2198688" y="1479550"/>
          <p14:tracePt t="14218" x="2236788" y="1485900"/>
          <p14:tracePt t="14226" x="2246313" y="1490663"/>
          <p14:tracePt t="14235" x="2278063" y="1501775"/>
          <p14:tracePt t="14243" x="2298700" y="1501775"/>
          <p14:tracePt t="14259" x="2314575" y="1501775"/>
          <p14:tracePt t="14266" x="2325688" y="1501775"/>
          <p14:tracePt t="14275" x="2330450" y="1506538"/>
          <p14:tracePt t="14283" x="2335213" y="1506538"/>
          <p14:tracePt t="14298" x="2341563" y="1506538"/>
          <p14:tracePt t="14508" x="0" y="0"/>
        </p14:tracePtLst>
        <p14:tracePtLst>
          <p14:tracePt t="33527" x="3789363" y="2120900"/>
          <p14:tracePt t="33571" x="3773488" y="2109788"/>
          <p14:tracePt t="33578" x="3757613" y="2109788"/>
          <p14:tracePt t="33587" x="3727450" y="2098675"/>
          <p14:tracePt t="33595" x="3711575" y="2098675"/>
          <p14:tracePt t="33603" x="3684588" y="2098675"/>
          <p14:tracePt t="33611" x="3643313" y="2078038"/>
          <p14:tracePt t="33618" x="3600450" y="2078038"/>
          <p14:tracePt t="33626" x="3543300" y="2068513"/>
          <p14:tracePt t="33635" x="3500438" y="2068513"/>
          <p14:tracePt t="33642" x="3427413" y="2057400"/>
          <p14:tracePt t="33651" x="3349625" y="2041525"/>
          <p14:tracePt t="33659" x="3270250" y="2030413"/>
          <p14:tracePt t="33668" x="3201988" y="2020888"/>
          <p14:tracePt t="33675" x="3128963" y="2009775"/>
          <p14:tracePt t="33683" x="3060700" y="1993900"/>
          <p14:tracePt t="33692" x="2992438" y="1993900"/>
          <p14:tracePt t="33698" x="2933700" y="1984375"/>
          <p14:tracePt t="33707" x="2876550" y="1984375"/>
          <p14:tracePt t="33715" x="2824163" y="1984375"/>
          <p14:tracePt t="33723" x="2767013" y="1984375"/>
          <p14:tracePt t="33730" x="2719388" y="1984375"/>
          <p14:tracePt t="33738" x="2676525" y="1984375"/>
          <p14:tracePt t="33747" x="2624138" y="1984375"/>
          <p14:tracePt t="33754" x="2598738" y="1984375"/>
          <p14:tracePt t="33763" x="2555875" y="1984375"/>
          <p14:tracePt t="33771" x="2535238" y="1984375"/>
          <p14:tracePt t="33778" x="2503488" y="1984375"/>
          <p14:tracePt t="33787" x="2493963" y="1984375"/>
          <p14:tracePt t="33794" x="2478088" y="1984375"/>
          <p14:tracePt t="33803" x="2471738" y="1984375"/>
          <p14:tracePt t="33810" x="2466975" y="1984375"/>
          <p14:tracePt t="33818" x="2455863" y="1984375"/>
          <p14:tracePt t="33955" x="2451100" y="2009775"/>
          <p14:tracePt t="33963" x="2451100" y="2041525"/>
          <p14:tracePt t="33971" x="2441575" y="2084388"/>
          <p14:tracePt t="33979" x="2441575" y="2125663"/>
          <p14:tracePt t="33987" x="2430463" y="2166938"/>
          <p14:tracePt t="33994" x="2430463" y="2209800"/>
          <p14:tracePt t="34003" x="2419350" y="2257425"/>
          <p14:tracePt t="34010" x="2409825" y="2298700"/>
          <p14:tracePt t="34018" x="2409825" y="2325688"/>
          <p14:tracePt t="34027" x="2409825" y="2355850"/>
          <p14:tracePt t="34035" x="2398713" y="2387600"/>
          <p14:tracePt t="34042" x="2398713" y="2393950"/>
          <p14:tracePt t="34051" x="2398713" y="2409825"/>
          <p14:tracePt t="34059" x="2398713" y="2414588"/>
          <p14:tracePt t="34067" x="2398713" y="2419350"/>
          <p14:tracePt t="34076" x="2398713" y="2430463"/>
          <p14:tracePt t="34083" x="2398713" y="2435225"/>
          <p14:tracePt t="34091" x="2398713" y="2439988"/>
          <p14:tracePt t="34098" x="2398713" y="2455863"/>
          <p14:tracePt t="34107" x="2398713" y="2471738"/>
          <p14:tracePt t="34115" x="2398713" y="2482850"/>
          <p14:tracePt t="34123" x="2398713" y="2498725"/>
          <p14:tracePt t="34131" x="2393950" y="2503488"/>
          <p14:tracePt t="34139" x="2393950" y="2508250"/>
          <p14:tracePt t="34147" x="2393950" y="2519363"/>
          <p14:tracePt t="34154" x="2387600" y="2519363"/>
          <p14:tracePt t="34203" x="2387600" y="2530475"/>
          <p14:tracePt t="34211" x="2387600" y="2535238"/>
          <p14:tracePt t="34219" x="2387600" y="2544763"/>
          <p14:tracePt t="34226" x="2387600" y="2551113"/>
          <p14:tracePt t="34235" x="2387600" y="2555875"/>
          <p14:tracePt t="34259" x="2387600" y="2560638"/>
          <p14:tracePt t="34275" x="2387600" y="2571750"/>
          <p14:tracePt t="34539" x="2387600" y="2576513"/>
          <p14:tracePt t="34563" x="2403475" y="2576513"/>
          <p14:tracePt t="34571" x="2430463" y="2576513"/>
          <p14:tracePt t="34579" x="2451100" y="2576513"/>
          <p14:tracePt t="34587" x="2455863" y="2576513"/>
          <p14:tracePt t="34595" x="2471738" y="2566988"/>
          <p14:tracePt t="34603" x="2478088" y="2566988"/>
          <p14:tracePt t="34611" x="2487613" y="2566988"/>
          <p14:tracePt t="34618" x="2493963" y="2566988"/>
          <p14:tracePt t="34626" x="2498725" y="2566988"/>
          <p14:tracePt t="34803" x="2514600" y="2566988"/>
          <p14:tracePt t="34811" x="2530475" y="2566988"/>
          <p14:tracePt t="34819" x="2546350" y="2566988"/>
          <p14:tracePt t="34826" x="2582863" y="2566988"/>
          <p14:tracePt t="34835" x="2592388" y="2571750"/>
          <p14:tracePt t="34843" x="2608263" y="2576513"/>
          <p14:tracePt t="34851" x="2644775" y="2582863"/>
          <p14:tracePt t="34859" x="2655888" y="2587625"/>
          <p14:tracePt t="34867" x="2671763" y="2587625"/>
          <p14:tracePt t="34876" x="2687638" y="2587625"/>
          <p14:tracePt t="34883" x="2703513" y="2587625"/>
          <p14:tracePt t="34890" x="2728913" y="2587625"/>
          <p14:tracePt t="34898" x="2755900" y="2587625"/>
          <p14:tracePt t="34907" x="2771775" y="2587625"/>
          <p14:tracePt t="34916" x="2813050" y="2587625"/>
          <p14:tracePt t="34923" x="2835275" y="2587625"/>
          <p14:tracePt t="34931" x="2855913" y="2587625"/>
          <p14:tracePt t="34938" x="2892425" y="2598738"/>
          <p14:tracePt t="34946" x="2924175" y="2603500"/>
          <p14:tracePt t="34955" x="2944813" y="2608263"/>
          <p14:tracePt t="34964" x="2960688" y="2608263"/>
          <p14:tracePt t="34971" x="2981325" y="2613025"/>
          <p14:tracePt t="34979" x="2992438" y="2613025"/>
          <p14:tracePt t="34987" x="3008313" y="2613025"/>
          <p14:tracePt t="34995" x="3013075" y="2613025"/>
          <p14:tracePt t="35003" x="3024188" y="2624138"/>
          <p14:tracePt t="35010" x="3028950" y="2624138"/>
          <p14:tracePt t="35028" x="3033713" y="2624138"/>
          <p14:tracePt t="35043" x="3044825" y="2624138"/>
          <p14:tracePt t="35067" x="3049588" y="2628900"/>
          <p14:tracePt t="35076" x="3060700" y="2628900"/>
          <p14:tracePt t="35083" x="3070225" y="2635250"/>
          <p14:tracePt t="35091" x="3076575" y="2635250"/>
          <p14:tracePt t="35098" x="3092450" y="2635250"/>
          <p14:tracePt t="35106" x="3106738" y="2635250"/>
          <p14:tracePt t="35115" x="3117850" y="2635250"/>
          <p14:tracePt t="35122" x="3128963" y="2635250"/>
          <p14:tracePt t="35131" x="3144838" y="2635250"/>
          <p14:tracePt t="35139" x="3154363" y="2635250"/>
          <p14:tracePt t="35147" x="3160713" y="2635250"/>
          <p14:tracePt t="35155" x="3165475" y="2635250"/>
          <p14:tracePt t="35162" x="3175000" y="2635250"/>
          <p14:tracePt t="35171" x="3190875" y="2635250"/>
          <p14:tracePt t="35179" x="3201988" y="2635250"/>
          <p14:tracePt t="35187" x="3213100" y="2635250"/>
          <p14:tracePt t="35195" x="3228975" y="2635250"/>
          <p14:tracePt t="35203" x="3243263" y="2624138"/>
          <p14:tracePt t="35211" x="3259138" y="2624138"/>
          <p14:tracePt t="35219" x="3270250" y="2624138"/>
          <p14:tracePt t="35235" x="3275013" y="2619375"/>
          <p14:tracePt t="35827" x="3290888" y="2619375"/>
          <p14:tracePt t="35835" x="3306763" y="2619375"/>
          <p14:tracePt t="35843" x="3333750" y="2619375"/>
          <p14:tracePt t="35851" x="3359150" y="2619375"/>
          <p14:tracePt t="35860" x="3395663" y="2619375"/>
          <p14:tracePt t="35867" x="3427413" y="2619375"/>
          <p14:tracePt t="35875" x="3459163" y="2619375"/>
          <p14:tracePt t="35884" x="3486150" y="2619375"/>
          <p14:tracePt t="35890" x="3506788" y="2619375"/>
          <p14:tracePt t="35899" x="3532188" y="2619375"/>
          <p14:tracePt t="35907" x="3548063" y="2619375"/>
          <p14:tracePt t="35915" x="3563938" y="2619375"/>
          <p14:tracePt t="35922" x="3568700" y="2619375"/>
          <p14:tracePt t="35931" x="3575050" y="2619375"/>
          <p14:tracePt t="35939" x="3579813" y="2619375"/>
          <p14:tracePt t="35947" x="3590925" y="2619375"/>
          <p14:tracePt t="35954" x="3595688" y="2619375"/>
          <p14:tracePt t="35963" x="3606800" y="2619375"/>
          <p14:tracePt t="35971" x="3616325" y="2619375"/>
          <p14:tracePt t="35978" x="3627438" y="2619375"/>
          <p14:tracePt t="35987" x="3643313" y="2624138"/>
          <p14:tracePt t="35994" x="3659188" y="2624138"/>
          <p14:tracePt t="36004" x="3663950" y="2628900"/>
          <p14:tracePt t="36011" x="3679825" y="2628900"/>
          <p14:tracePt t="36018" x="3684588" y="2628900"/>
          <p14:tracePt t="36027" x="3700463" y="2640013"/>
          <p14:tracePt t="36035" x="3711575" y="2640013"/>
          <p14:tracePt t="36044" x="3716338" y="2640013"/>
          <p14:tracePt t="36051" x="3732213" y="2640013"/>
          <p14:tracePt t="36059" x="3736975" y="2640013"/>
          <p14:tracePt t="36067" x="3748088" y="2640013"/>
          <p14:tracePt t="36074" x="3763963" y="2640013"/>
          <p14:tracePt t="36083" x="3779838" y="2640013"/>
          <p14:tracePt t="36091" x="3800475" y="2640013"/>
          <p14:tracePt t="36098" x="3825875" y="2651125"/>
          <p14:tracePt t="36106" x="3863975" y="2651125"/>
          <p14:tracePt t="36115" x="3905250" y="2660650"/>
          <p14:tracePt t="36124" x="3962400" y="2671763"/>
          <p14:tracePt t="36131" x="4005263" y="2671763"/>
          <p14:tracePt t="36139" x="4062413" y="2681288"/>
          <p14:tracePt t="36147" x="4105275" y="2681288"/>
          <p14:tracePt t="36155" x="4146550" y="2692400"/>
          <p14:tracePt t="36163" x="4178300" y="2692400"/>
          <p14:tracePt t="36170" x="4230688" y="2692400"/>
          <p14:tracePt t="36179" x="4262438" y="2692400"/>
          <p14:tracePt t="36187" x="4287838" y="2692400"/>
          <p14:tracePt t="36195" x="4319588" y="2692400"/>
          <p14:tracePt t="36202" x="4346575" y="2692400"/>
          <p14:tracePt t="36211" x="4387850" y="2692400"/>
          <p14:tracePt t="36218" x="4424363" y="2692400"/>
          <p14:tracePt t="36227" x="4462463" y="2692400"/>
          <p14:tracePt t="36234" x="4508500" y="2692400"/>
          <p14:tracePt t="36244" x="4545013" y="2692400"/>
          <p14:tracePt t="36261" x="4635500" y="2692400"/>
          <p14:tracePt t="36267" x="4681538" y="2692400"/>
          <p14:tracePt t="36275" x="4713288" y="2703513"/>
          <p14:tracePt t="36283" x="4756150" y="2703513"/>
          <p14:tracePt t="36290" x="4787900" y="2703513"/>
          <p14:tracePt t="36298" x="4813300" y="2703513"/>
          <p14:tracePt t="36306" x="4856163" y="2703513"/>
          <p14:tracePt t="36316" x="4881563" y="2703513"/>
          <p14:tracePt t="36323" x="4924425" y="2703513"/>
          <p14:tracePt t="36331" x="4965700" y="2703513"/>
          <p14:tracePt t="36339" x="5022850" y="2703513"/>
          <p14:tracePt t="36347" x="5081588" y="2703513"/>
          <p14:tracePt t="36354" x="5133975" y="2703513"/>
          <p14:tracePt t="36363" x="5207000" y="2703513"/>
          <p14:tracePt t="36371" x="5259388" y="2703513"/>
          <p14:tracePt t="36378" x="5318125" y="2703513"/>
          <p14:tracePt t="36387" x="5359400" y="2703513"/>
          <p14:tracePt t="36394" x="5411788" y="2703513"/>
          <p14:tracePt t="36403" x="5468938" y="2703513"/>
          <p14:tracePt t="36411" x="5500688" y="2703513"/>
          <p14:tracePt t="36418" x="5543550" y="2703513"/>
          <p14:tracePt t="36427" x="5564188" y="2703513"/>
          <p14:tracePt t="36435" x="5584825" y="2703513"/>
          <p14:tracePt t="36444" x="5627688" y="2703513"/>
          <p14:tracePt t="36452" x="5653088" y="2703513"/>
          <p14:tracePt t="36458" x="5684838" y="2703513"/>
          <p14:tracePt t="36467" x="5726113" y="2713038"/>
          <p14:tracePt t="36474" x="5768975" y="2713038"/>
          <p14:tracePt t="36483" x="5826125" y="2713038"/>
          <p14:tracePt t="36490" x="5868988" y="2713038"/>
          <p14:tracePt t="36499" x="5900738" y="2713038"/>
          <p14:tracePt t="36506" x="5937250" y="2713038"/>
          <p14:tracePt t="36514" x="5978525" y="2713038"/>
          <p14:tracePt t="36523" x="6010275" y="2724150"/>
          <p14:tracePt t="36531" x="6037263" y="2724150"/>
          <p14:tracePt t="36538" x="6057900" y="2733675"/>
          <p14:tracePt t="36546" x="6083300" y="2733675"/>
          <p14:tracePt t="36554" x="6110288" y="2740025"/>
          <p14:tracePt t="36562" x="6146800" y="2749550"/>
          <p14:tracePt t="36571" x="6172200" y="2749550"/>
          <p14:tracePt t="36578" x="6215063" y="2760663"/>
          <p14:tracePt t="36587" x="6256338" y="2760663"/>
          <p14:tracePt t="36594" x="6294438" y="2760663"/>
          <p14:tracePt t="36603" x="6330950" y="2760663"/>
          <p14:tracePt t="36610" x="6351588" y="2760663"/>
          <p14:tracePt t="36618" x="6388100" y="2760663"/>
          <p14:tracePt t="36627" x="6415088" y="2760663"/>
          <p14:tracePt t="36634" x="6440488" y="2760663"/>
          <p14:tracePt t="36643" x="6472238" y="2760663"/>
          <p14:tracePt t="36651" x="6513513" y="2776538"/>
          <p14:tracePt t="36658" x="6556375" y="2787650"/>
          <p14:tracePt t="36667" x="6597650" y="2787650"/>
          <p14:tracePt t="36675" x="6640513" y="2787650"/>
          <p14:tracePt t="36683" x="6688138" y="2797175"/>
          <p14:tracePt t="36691" x="6729413" y="2797175"/>
          <p14:tracePt t="36698" x="6770688" y="2797175"/>
          <p14:tracePt t="36707" x="6786563" y="2797175"/>
          <p14:tracePt t="36715" x="6813550" y="2797175"/>
          <p14:tracePt t="36723" x="6818313" y="2797175"/>
          <p14:tracePt t="36738" x="6829425" y="2797175"/>
          <p14:tracePt t="36755" x="6838950" y="2792413"/>
          <p14:tracePt t="36763" x="6838950" y="2787650"/>
          <p14:tracePt t="36771" x="6850063" y="2781300"/>
          <p14:tracePt t="36779" x="6861175" y="2776538"/>
          <p14:tracePt t="36787" x="6865938" y="2771775"/>
          <p14:tracePt t="36794" x="6877050" y="2760663"/>
          <p14:tracePt t="36804" x="6881813" y="2755900"/>
          <p14:tracePt t="36811" x="6886575" y="2740025"/>
          <p14:tracePt t="36818" x="6897688" y="2728913"/>
          <p14:tracePt t="36827" x="6897688" y="2724150"/>
          <p14:tracePt t="36835" x="6907213" y="2708275"/>
          <p14:tracePt t="36843" x="6913563" y="2687638"/>
          <p14:tracePt t="36851" x="6923088" y="2671763"/>
          <p14:tracePt t="36858" x="6923088" y="2635250"/>
          <p14:tracePt t="36867" x="6934200" y="2598738"/>
          <p14:tracePt t="36874" x="6954838" y="2540000"/>
          <p14:tracePt t="36883" x="6954838" y="2471738"/>
          <p14:tracePt t="36891" x="6970713" y="2414588"/>
          <p14:tracePt t="36898" x="6981825" y="2335213"/>
          <p14:tracePt t="36906" x="6991350" y="2273300"/>
          <p14:tracePt t="36915" x="7013575" y="2230438"/>
          <p14:tracePt t="36924" x="7023100" y="2182813"/>
          <p14:tracePt t="36931" x="7034213" y="2166938"/>
          <p14:tracePt t="36995" x="7034213" y="2162175"/>
          <p14:tracePt t="37243" x="7034213" y="2157413"/>
          <p14:tracePt t="37251" x="7027863" y="2157413"/>
          <p14:tracePt t="37258" x="7023100" y="2157413"/>
          <p14:tracePt t="37278" x="7007225" y="2157413"/>
          <p14:tracePt t="37283" x="6997700" y="2157413"/>
          <p14:tracePt t="37291" x="6997700" y="2162175"/>
          <p14:tracePt t="37298" x="6986588" y="2162175"/>
          <p14:tracePt t="37306" x="6981825" y="2162175"/>
          <p14:tracePt t="37323" x="6975475" y="2162175"/>
          <p14:tracePt t="37331" x="6970713" y="2162175"/>
          <p14:tracePt t="37338" x="6959600" y="2162175"/>
          <p14:tracePt t="37347" x="6954838" y="2162175"/>
          <p14:tracePt t="37356" x="6938963" y="2162175"/>
          <p14:tracePt t="37362" x="6929438" y="2162175"/>
          <p14:tracePt t="37371" x="6907213" y="2162175"/>
          <p14:tracePt t="37378" x="6881813" y="2162175"/>
          <p14:tracePt t="37388" x="6838950" y="2162175"/>
          <p14:tracePt t="37396" x="6797675" y="2162175"/>
          <p14:tracePt t="37403" x="6740525" y="2162175"/>
          <p14:tracePt t="37411" x="6681788" y="2162175"/>
          <p14:tracePt t="37418" x="6629400" y="2162175"/>
          <p14:tracePt t="37428" x="6572250" y="2162175"/>
          <p14:tracePt t="37436" x="6503988" y="2162175"/>
          <p14:tracePt t="37443" x="6435725" y="2162175"/>
          <p14:tracePt t="37451" x="6362700" y="2162175"/>
          <p14:tracePt t="37459" x="6294438" y="2162175"/>
          <p14:tracePt t="37467" x="6219825" y="2162175"/>
          <p14:tracePt t="37474" x="6142038" y="2162175"/>
          <p14:tracePt t="37483" x="6067425" y="2162175"/>
          <p14:tracePt t="37490" x="5989638" y="2162175"/>
          <p14:tracePt t="37499" x="5894388" y="2136775"/>
          <p14:tracePt t="37507" x="5826125" y="2136775"/>
          <p14:tracePt t="37515" x="5768975" y="2125663"/>
          <p14:tracePt t="37524" x="5726113" y="2114550"/>
          <p14:tracePt t="37531" x="5684838" y="2114550"/>
          <p14:tracePt t="37538" x="5653088" y="2105025"/>
          <p14:tracePt t="37546" x="5611813" y="2105025"/>
          <p14:tracePt t="37555" x="5580063" y="2093913"/>
          <p14:tracePt t="37563" x="5537200" y="2093913"/>
          <p14:tracePt t="37572" x="5521325" y="2093913"/>
          <p14:tracePt t="37578" x="5495925" y="2093913"/>
          <p14:tracePt t="37586" x="5453063" y="2093913"/>
          <p14:tracePt t="37595" x="5427663" y="2093913"/>
          <p14:tracePt t="37603" x="5386388" y="2093913"/>
          <p14:tracePt t="37611" x="5354638" y="2093913"/>
          <p14:tracePt t="37619" x="5322888" y="2093913"/>
          <p14:tracePt t="37627" x="5286375" y="2093913"/>
          <p14:tracePt t="37635" x="5259388" y="2093913"/>
          <p14:tracePt t="37642" x="5243513" y="2093913"/>
          <p14:tracePt t="37651" x="5227638" y="2093913"/>
          <p14:tracePt t="37659" x="5211763" y="2093913"/>
          <p14:tracePt t="37667" x="5202238" y="2093913"/>
          <p14:tracePt t="37675" x="5195888" y="2093913"/>
          <p14:tracePt t="37683" x="5191125" y="2093913"/>
          <p14:tracePt t="37691" x="5186363" y="2093913"/>
          <p14:tracePt t="37699" x="5186363" y="2089150"/>
          <p14:tracePt t="37707" x="5175250" y="2089150"/>
          <p14:tracePt t="37715" x="5159375" y="2089150"/>
          <p14:tracePt t="37723" x="5154613" y="2089150"/>
          <p14:tracePt t="37731" x="5149850" y="2089150"/>
          <p14:tracePt t="37739" x="5143500" y="2089150"/>
          <p14:tracePt t="37746" x="5133975" y="2089150"/>
          <p14:tracePt t="37755" x="5118100" y="2089150"/>
          <p14:tracePt t="37763" x="5113338" y="2089150"/>
          <p14:tracePt t="37771" x="5097463" y="2089150"/>
          <p14:tracePt t="37778" x="5091113" y="2089150"/>
          <p14:tracePt t="37787" x="5086350" y="2089150"/>
          <p14:tracePt t="37795" x="5075238" y="2089150"/>
          <p14:tracePt t="37803" x="5060950" y="2089150"/>
          <p14:tracePt t="37812" x="5045075" y="2089150"/>
          <p14:tracePt t="37818" x="5038725" y="2089150"/>
          <p14:tracePt t="37826" x="5033963" y="2089150"/>
          <p14:tracePt t="37842" x="5022850" y="2089150"/>
          <p14:tracePt t="38187" x="0" y="0"/>
        </p14:tracePtLst>
        <p14:tracePtLst>
          <p14:tracePt t="57046" x="3044825" y="3490913"/>
          <p14:tracePt t="57107" x="3044825" y="3484563"/>
          <p14:tracePt t="57115" x="3038475" y="3479800"/>
          <p14:tracePt t="57124" x="3033713" y="3479800"/>
          <p14:tracePt t="57131" x="3033713" y="3468688"/>
          <p14:tracePt t="57138" x="3033713" y="3459163"/>
          <p14:tracePt t="57146" x="3028950" y="3459163"/>
          <p14:tracePt t="57155" x="3024188" y="3448050"/>
          <p14:tracePt t="57163" x="3017838" y="3448050"/>
          <p14:tracePt t="57172" x="3013075" y="3448050"/>
          <p14:tracePt t="57178" x="3008313" y="3448050"/>
          <p14:tracePt t="57187" x="2992438" y="3438525"/>
          <p14:tracePt t="57195" x="2981325" y="3438525"/>
          <p14:tracePt t="57203" x="2976563" y="3438525"/>
          <p14:tracePt t="57212" x="2971800" y="3438525"/>
          <p14:tracePt t="57219" x="2960688" y="3438525"/>
          <p14:tracePt t="57235" x="2949575" y="3432175"/>
          <p14:tracePt t="57260" x="2940050" y="3427413"/>
          <p14:tracePt t="57274" x="2933700" y="3416300"/>
          <p14:tracePt t="57283" x="2917825" y="3416300"/>
          <p14:tracePt t="57291" x="2913063" y="3416300"/>
          <p14:tracePt t="57299" x="2908300" y="3411538"/>
          <p14:tracePt t="57307" x="2897188" y="3411538"/>
          <p14:tracePt t="57315" x="2892425" y="3411538"/>
          <p14:tracePt t="57323" x="2887663" y="3411538"/>
          <p14:tracePt t="57339" x="2876550" y="3411538"/>
          <p14:tracePt t="57347" x="2871788" y="3411538"/>
          <p14:tracePt t="57379" x="2860675" y="3411538"/>
          <p14:tracePt t="57403" x="2849563" y="3411538"/>
          <p14:tracePt t="57419" x="2844800" y="3411538"/>
          <p14:tracePt t="57436" x="2835275" y="3416300"/>
          <p14:tracePt t="57458" x="2828925" y="3422650"/>
          <p14:tracePt t="57475" x="2824163" y="3432175"/>
          <p14:tracePt t="57499" x="2824163" y="3438525"/>
          <p14:tracePt t="57508" x="2819400" y="3438525"/>
          <p14:tracePt t="57515" x="2813050" y="3443288"/>
          <p14:tracePt t="57523" x="2813050" y="3448050"/>
          <p14:tracePt t="57531" x="2808288" y="3448050"/>
          <p14:tracePt t="57538" x="2808288" y="3452813"/>
          <p14:tracePt t="57546" x="2803525" y="3452813"/>
          <p14:tracePt t="57555" x="2797175" y="3463925"/>
          <p14:tracePt t="57572" x="2792413" y="3475038"/>
          <p14:tracePt t="57586" x="2787650" y="3479800"/>
          <p14:tracePt t="57595" x="2781300" y="3479800"/>
          <p14:tracePt t="57602" x="2781300" y="3495675"/>
          <p14:tracePt t="57613" x="2781300" y="3500438"/>
          <p14:tracePt t="57618" x="2776538" y="3500438"/>
          <p14:tracePt t="57628" x="2776538" y="3516313"/>
          <p14:tracePt t="57643" x="2776538" y="3521075"/>
          <p14:tracePt t="57651" x="2776538" y="3536950"/>
          <p14:tracePt t="57658" x="2776538" y="3543300"/>
          <p14:tracePt t="57666" x="2776538" y="3559175"/>
          <p14:tracePt t="57674" x="2771775" y="3568700"/>
          <p14:tracePt t="57683" x="2771775" y="3573463"/>
          <p14:tracePt t="57690" x="2771775" y="3579813"/>
          <p14:tracePt t="57698" x="2771775" y="3595688"/>
          <p14:tracePt t="57714" x="2771775" y="3600450"/>
          <p14:tracePt t="57724" x="2767013" y="3611563"/>
          <p14:tracePt t="57731" x="2760663" y="3627438"/>
          <p14:tracePt t="57738" x="2760663" y="3636963"/>
          <p14:tracePt t="57747" x="2760663" y="3652838"/>
          <p14:tracePt t="57755" x="2755900" y="3663950"/>
          <p14:tracePt t="57763" x="2755900" y="3673475"/>
          <p14:tracePt t="57771" x="2744788" y="3695700"/>
          <p14:tracePt t="57779" x="2735263" y="3716338"/>
          <p14:tracePt t="57787" x="2735263" y="3721100"/>
          <p14:tracePt t="57796" x="2735263" y="3736975"/>
          <p14:tracePt t="57803" x="2735263" y="3741738"/>
          <p14:tracePt t="57812" x="2735263" y="3752850"/>
          <p14:tracePt t="57818" x="2735263" y="3762375"/>
          <p14:tracePt t="57836" x="2735263" y="3768725"/>
          <p14:tracePt t="57842" x="2735263" y="3778250"/>
          <p14:tracePt t="57852" x="2735263" y="3784600"/>
          <p14:tracePt t="57868" x="2735263" y="3789363"/>
          <p14:tracePt t="57875" x="2735263" y="3800475"/>
          <p14:tracePt t="57883" x="2735263" y="3805238"/>
          <p14:tracePt t="57899" x="2735263" y="3810000"/>
          <p14:tracePt t="57906" x="2735263" y="3816350"/>
          <p14:tracePt t="57923" x="2735263" y="3825875"/>
          <p14:tracePt t="57930" x="2740025" y="3830638"/>
          <p14:tracePt t="57946" x="2740025" y="3836988"/>
          <p14:tracePt t="57955" x="2744788" y="3836988"/>
          <p14:tracePt t="57962" x="2751138" y="3841750"/>
          <p14:tracePt t="57979" x="2755900" y="3846513"/>
          <p14:tracePt t="57987" x="2760663" y="3846513"/>
          <p14:tracePt t="57994" x="2767013" y="3852863"/>
          <p14:tracePt t="58011" x="2771775" y="3852863"/>
          <p14:tracePt t="58018" x="2781300" y="3852863"/>
          <p14:tracePt t="58027" x="2787650" y="3852863"/>
          <p14:tracePt t="58042" x="2792413" y="3852863"/>
          <p14:tracePt t="58050" x="2803525" y="3857625"/>
          <p14:tracePt t="58059" x="2808288" y="3857625"/>
          <p14:tracePt t="58067" x="2813050" y="3857625"/>
          <p14:tracePt t="58074" x="2819400" y="3857625"/>
          <p14:tracePt t="58083" x="2828925" y="3857625"/>
          <p14:tracePt t="58098" x="2835275" y="3857625"/>
          <p14:tracePt t="58115" x="2840038" y="3857625"/>
          <p14:tracePt t="58124" x="2849563" y="3862388"/>
          <p14:tracePt t="58132" x="2855913" y="3868738"/>
          <p14:tracePt t="58138" x="2860675" y="3868738"/>
          <p14:tracePt t="58147" x="2865438" y="3868738"/>
          <p14:tracePt t="58155" x="2876550" y="3868738"/>
          <p14:tracePt t="58164" x="2881313" y="3868738"/>
          <p14:tracePt t="58171" x="2892425" y="3868738"/>
          <p14:tracePt t="58179" x="2897188" y="3873500"/>
          <p14:tracePt t="58195" x="2903538" y="3873500"/>
          <p14:tracePt t="58203" x="2913063" y="3878263"/>
          <p14:tracePt t="58213" x="2924175" y="3878263"/>
          <p14:tracePt t="58218" x="2933700" y="3889375"/>
          <p14:tracePt t="58226" x="2940050" y="3889375"/>
          <p14:tracePt t="58235" x="2944813" y="3894138"/>
          <p14:tracePt t="58243" x="2955925" y="3894138"/>
          <p14:tracePt t="58251" x="2965450" y="3898900"/>
          <p14:tracePt t="58258" x="2976563" y="3905250"/>
          <p14:tracePt t="58267" x="2986088" y="3910013"/>
          <p14:tracePt t="58313" x="3033713" y="3910013"/>
          <p14:tracePt t="58314" x="3044825" y="3921125"/>
          <p14:tracePt t="58323" x="3049588" y="3921125"/>
          <p14:tracePt t="58331" x="3054350" y="3921125"/>
          <p14:tracePt t="58338" x="3060700" y="3921125"/>
          <p14:tracePt t="58347" x="3076575" y="3921125"/>
          <p14:tracePt t="58355" x="3081338" y="3921125"/>
          <p14:tracePt t="58364" x="3092450" y="3921125"/>
          <p14:tracePt t="58372" x="3097213" y="3921125"/>
          <p14:tracePt t="58380" x="3101975" y="3921125"/>
          <p14:tracePt t="58386" x="3113088" y="3921125"/>
          <p14:tracePt t="58403" x="3117850" y="3925888"/>
          <p14:tracePt t="58413" x="3122613" y="3925888"/>
          <p14:tracePt t="58427" x="3128963" y="3925888"/>
          <p14:tracePt t="58435" x="3138488" y="3925888"/>
          <p14:tracePt t="58443" x="3144838" y="3925888"/>
          <p14:tracePt t="58458" x="3149600" y="3925888"/>
          <p14:tracePt t="58467" x="3154363" y="3925888"/>
          <p14:tracePt t="58498" x="3165475" y="3921125"/>
          <p14:tracePt t="58531" x="3165475" y="3910013"/>
          <p14:tracePt t="58667" x="3154363" y="3910013"/>
          <p14:tracePt t="58691" x="3154363" y="3905250"/>
          <p14:tracePt t="58698" x="3144838" y="3889375"/>
          <p14:tracePt t="58707" x="3144838" y="3873500"/>
          <p14:tracePt t="58715" x="3144838" y="3846513"/>
          <p14:tracePt t="58722" x="3144838" y="3830638"/>
          <p14:tracePt t="58731" x="3144838" y="3816350"/>
          <p14:tracePt t="58738" x="3144838" y="3789363"/>
          <p14:tracePt t="58746" x="3144838" y="3762375"/>
          <p14:tracePt t="58754" x="3144838" y="3748088"/>
          <p14:tracePt t="58763" x="3144838" y="3732213"/>
          <p14:tracePt t="58771" x="3144838" y="3721100"/>
          <p14:tracePt t="58779" x="3144838" y="3716338"/>
          <p14:tracePt t="58851" x="3144838" y="3709988"/>
          <p14:tracePt t="58858" x="3138488" y="3705225"/>
          <p14:tracePt t="58867" x="3138488" y="3689350"/>
          <p14:tracePt t="58875" x="3138488" y="3679825"/>
          <p14:tracePt t="58883" x="3138488" y="3673475"/>
          <p14:tracePt t="58891" x="3138488" y="3668713"/>
          <p14:tracePt t="58907" x="3138488" y="3657600"/>
          <p14:tracePt t="58971" x="3138488" y="3652838"/>
          <p14:tracePt t="58987" x="3138488" y="3648075"/>
          <p14:tracePt t="58988" x="0" y="0"/>
        </p14:tracePtLst>
        <p14:tracePtLst>
          <p14:tracePt t="75198" x="3049588" y="3548063"/>
          <p14:tracePt t="75203" x="3049588" y="3543300"/>
          <p14:tracePt t="75236" x="3044825" y="3532188"/>
          <p14:tracePt t="75243" x="3038475" y="3527425"/>
          <p14:tracePt t="75258" x="3033713" y="3516313"/>
          <p14:tracePt t="75275" x="3017838" y="3516313"/>
          <p14:tracePt t="75283" x="3008313" y="3511550"/>
          <p14:tracePt t="75291" x="3008313" y="3505200"/>
          <p14:tracePt t="75298" x="3001963" y="3505200"/>
          <p14:tracePt t="75306" x="2997200" y="3495675"/>
          <p14:tracePt t="75315" x="2986088" y="3495675"/>
          <p14:tracePt t="75323" x="2981325" y="3490913"/>
          <p14:tracePt t="75331" x="2976563" y="3490913"/>
          <p14:tracePt t="75339" x="2960688" y="3479800"/>
          <p14:tracePt t="75347" x="2949575" y="3479800"/>
          <p14:tracePt t="75355" x="2944813" y="3475038"/>
          <p14:tracePt t="75363" x="2928938" y="3475038"/>
          <p14:tracePt t="75371" x="2917825" y="3468688"/>
          <p14:tracePt t="75378" x="2913063" y="3468688"/>
          <p14:tracePt t="75387" x="2897188" y="3459163"/>
          <p14:tracePt t="75394" x="2892425" y="3459163"/>
          <p14:tracePt t="75403" x="2881313" y="3459163"/>
          <p14:tracePt t="75410" x="2876550" y="3459163"/>
          <p14:tracePt t="75435" x="2871788" y="3459163"/>
          <p14:tracePt t="75452" x="2855913" y="3459163"/>
          <p14:tracePt t="75459" x="2849563" y="3459163"/>
          <p14:tracePt t="75476" x="2840038" y="3459163"/>
          <p14:tracePt t="75483" x="2835275" y="3459163"/>
          <p14:tracePt t="75490" x="2828925" y="3459163"/>
          <p14:tracePt t="75498" x="2819400" y="3459163"/>
          <p14:tracePt t="75507" x="2803525" y="3459163"/>
          <p14:tracePt t="75515" x="2781300" y="3463925"/>
          <p14:tracePt t="75523" x="2760663" y="3468688"/>
          <p14:tracePt t="75531" x="2728913" y="3479800"/>
          <p14:tracePt t="75538" x="2687638" y="3490913"/>
          <p14:tracePt t="75547" x="2655888" y="3500438"/>
          <p14:tracePt t="75555" x="2624138" y="3511550"/>
          <p14:tracePt t="75563" x="2598738" y="3521075"/>
          <p14:tracePt t="75571" x="2587625" y="3521075"/>
          <p14:tracePt t="75578" x="2578100" y="3532188"/>
          <p14:tracePt t="75587" x="2566988" y="3543300"/>
          <p14:tracePt t="75603" x="2555875" y="3543300"/>
          <p14:tracePt t="75667" x="2555875" y="3548063"/>
          <p14:tracePt t="75691" x="2555875" y="3552825"/>
          <p14:tracePt t="75699" x="2555875" y="3563938"/>
          <p14:tracePt t="75707" x="2555875" y="3568700"/>
          <p14:tracePt t="75716" x="2555875" y="3573463"/>
          <p14:tracePt t="75731" x="2555875" y="3579813"/>
          <p14:tracePt t="75738" x="2555875" y="3589338"/>
          <p14:tracePt t="75748" x="2555875" y="3595688"/>
          <p14:tracePt t="75755" x="2555875" y="3600450"/>
          <p14:tracePt t="75771" x="2555875" y="3605213"/>
          <p14:tracePt t="75778" x="2555875" y="3616325"/>
          <p14:tracePt t="75794" x="2555875" y="3621088"/>
          <p14:tracePt t="75819" x="2566988" y="3632200"/>
          <p14:tracePt t="75835" x="2571750" y="3636963"/>
          <p14:tracePt t="75844" x="2578100" y="3641725"/>
          <p14:tracePt t="75851" x="2582863" y="3648075"/>
          <p14:tracePt t="75867" x="2592388" y="3652838"/>
          <p14:tracePt t="75875" x="2603500" y="3657600"/>
          <p14:tracePt t="75884" x="2603500" y="3663950"/>
          <p14:tracePt t="75891" x="2603500" y="3679825"/>
          <p14:tracePt t="75899" x="2614613" y="3684588"/>
          <p14:tracePt t="75907" x="2614613" y="3689350"/>
          <p14:tracePt t="75915" x="2624138" y="3695700"/>
          <p14:tracePt t="75923" x="2630488" y="3700463"/>
          <p14:tracePt t="75931" x="2635250" y="3709988"/>
          <p14:tracePt t="75939" x="2644775" y="3716338"/>
          <p14:tracePt t="75947" x="2651125" y="3721100"/>
          <p14:tracePt t="75954" x="2655888" y="3725863"/>
          <p14:tracePt t="75964" x="2667000" y="3732213"/>
          <p14:tracePt t="75978" x="2667000" y="3736975"/>
          <p14:tracePt t="75987" x="2671763" y="3741738"/>
          <p14:tracePt t="75994" x="2676525" y="3748088"/>
          <p14:tracePt t="76003" x="2682875" y="3752850"/>
          <p14:tracePt t="76011" x="2687638" y="3757613"/>
          <p14:tracePt t="76018" x="2703513" y="3762375"/>
          <p14:tracePt t="76028" x="2708275" y="3773488"/>
          <p14:tracePt t="76035" x="2713038" y="3773488"/>
          <p14:tracePt t="76051" x="2724150" y="3778250"/>
          <p14:tracePt t="76059" x="2728913" y="3784600"/>
          <p14:tracePt t="76068" x="2735263" y="3789363"/>
          <p14:tracePt t="76075" x="2740025" y="3794125"/>
          <p14:tracePt t="76083" x="2744788" y="3794125"/>
          <p14:tracePt t="76091" x="2755900" y="3800475"/>
          <p14:tracePt t="76099" x="2767013" y="3800475"/>
          <p14:tracePt t="76107" x="2776538" y="3810000"/>
          <p14:tracePt t="76115" x="2792413" y="3810000"/>
          <p14:tracePt t="76123" x="2797175" y="3816350"/>
          <p14:tracePt t="76131" x="2803525" y="3816350"/>
          <p14:tracePt t="76138" x="2819400" y="3816350"/>
          <p14:tracePt t="76147" x="2828925" y="3821113"/>
          <p14:tracePt t="76156" x="2835275" y="3825875"/>
          <p14:tracePt t="76163" x="2849563" y="3825875"/>
          <p14:tracePt t="76172" x="2855913" y="3825875"/>
          <p14:tracePt t="76178" x="2871788" y="3825875"/>
          <p14:tracePt t="76187" x="2876550" y="3825875"/>
          <p14:tracePt t="76194" x="2887663" y="3830638"/>
          <p14:tracePt t="76204" x="2892425" y="3830638"/>
          <p14:tracePt t="76211" x="2897188" y="3830638"/>
          <p14:tracePt t="76218" x="2908300" y="3830638"/>
          <p14:tracePt t="76227" x="2908300" y="3841750"/>
          <p14:tracePt t="76234" x="2913063" y="3846513"/>
          <p14:tracePt t="76244" x="2917825" y="3846513"/>
          <p14:tracePt t="76250" x="2933700" y="3852863"/>
          <p14:tracePt t="76259" x="2940050" y="3852863"/>
          <p14:tracePt t="76278" x="2955925" y="3852863"/>
          <p14:tracePt t="76283" x="2960688" y="3852863"/>
          <p14:tracePt t="76291" x="2976563" y="3852863"/>
          <p14:tracePt t="76299" x="2986088" y="3852863"/>
          <p14:tracePt t="76306" x="2992438" y="3852863"/>
          <p14:tracePt t="76315" x="2997200" y="3852863"/>
          <p14:tracePt t="76323" x="3017838" y="3852863"/>
          <p14:tracePt t="76331" x="3028950" y="3852863"/>
          <p14:tracePt t="76338" x="3038475" y="3852863"/>
          <p14:tracePt t="76347" x="3054350" y="3852863"/>
          <p14:tracePt t="76354" x="3060700" y="3852863"/>
          <p14:tracePt t="76363" x="3065463" y="3852863"/>
          <p14:tracePt t="76371" x="3070225" y="3852863"/>
          <p14:tracePt t="76379" x="3081338" y="3852863"/>
          <p14:tracePt t="76387" x="3086100" y="3852863"/>
          <p14:tracePt t="76395" x="3092450" y="3852863"/>
          <p14:tracePt t="76403" x="3101975" y="3852863"/>
          <p14:tracePt t="76418" x="3106738" y="3852863"/>
          <p14:tracePt t="76428" x="3113088" y="3852863"/>
          <p14:tracePt t="76435" x="3117850" y="3852863"/>
          <p14:tracePt t="76444" x="3128963" y="3852863"/>
          <p14:tracePt t="76459" x="3138488" y="3846513"/>
          <p14:tracePt t="76474" x="3144838" y="3841750"/>
          <p14:tracePt t="76483" x="3144838" y="3836988"/>
          <p14:tracePt t="76491" x="3144838" y="3830638"/>
          <p14:tracePt t="76499" x="3144838" y="3825875"/>
          <p14:tracePt t="76515" x="3144838" y="3821113"/>
          <p14:tracePt t="76523" x="3144838" y="3816350"/>
          <p14:tracePt t="76531" x="3144838" y="3810000"/>
          <p14:tracePt t="76538" x="3144838" y="3794125"/>
          <p14:tracePt t="76546" x="3144838" y="3768725"/>
          <p14:tracePt t="76555" x="3144838" y="3752850"/>
          <p14:tracePt t="76562" x="3144838" y="3741738"/>
          <p14:tracePt t="76571" x="3144838" y="3716338"/>
          <p14:tracePt t="76578" x="3144838" y="3709988"/>
          <p14:tracePt t="76586" x="3144838" y="3705225"/>
          <p14:tracePt t="76594" x="3144838" y="3695700"/>
          <p14:tracePt t="76603" x="3144838" y="3689350"/>
          <p14:tracePt t="76610" x="3144838" y="3684588"/>
          <p14:tracePt t="76618" x="3144838" y="3673475"/>
          <p14:tracePt t="76627" x="3144838" y="3668713"/>
          <p14:tracePt t="76635" x="3144838" y="3663950"/>
          <p14:tracePt t="76651" x="3144838" y="3657600"/>
          <p14:tracePt t="76659" x="3144838" y="3648075"/>
          <p14:tracePt t="76666" x="3144838" y="3636963"/>
          <p14:tracePt t="76674" x="3144838" y="3632200"/>
          <p14:tracePt t="76684" x="3138488" y="3621088"/>
          <p14:tracePt t="76691" x="3138488" y="3611563"/>
          <p14:tracePt t="76699" x="3138488" y="3595688"/>
          <p14:tracePt t="76707" x="3128963" y="3589338"/>
          <p14:tracePt t="76715" x="3128963" y="3584575"/>
          <p14:tracePt t="76723" x="3122613" y="3568700"/>
          <p14:tracePt t="76738" x="3117850" y="3559175"/>
          <p14:tracePt t="76746" x="3117850" y="3552825"/>
          <p14:tracePt t="76755" x="3106738" y="3548063"/>
          <p14:tracePt t="76771" x="3106738" y="3543300"/>
          <p14:tracePt t="76787" x="3101975" y="3543300"/>
          <p14:tracePt t="76827" x="3101975" y="3536950"/>
          <p14:tracePt t="76851" x="3092450" y="3536950"/>
          <p14:tracePt t="76874" x="3086100" y="3536950"/>
          <p14:tracePt t="76883" x="3081338" y="3536950"/>
          <p14:tracePt t="77084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1.4548"/>
  <p:tag name="ORIGINALWIDTH" val="2077.99"/>
  <p:tag name="LATEXADDIN" val="\documentclass{article}&#10;\usepackage{amsmath}&#10;\pagestyle{empty}&#10;&#10;% Vector&#10;\renewcommand{\vec}[1]{\ensuremath{{\underline{#1}}}}&#10;% Matrix&#10;\newcommand{\mat}[1]{{\ensuremath{{\mathbf{#1}}}}}&#10;&#10;\begin{document}&#10;&#10;$\mathsf{Setup}\left(\mathcal{M}_S, \mathcal{M}_M, \kappa\right),$&#10;&#10;$\mathsf{Noise}\left(\mathsf{pub},\mathsf{sk},k,\mathcal{M}_S, \mathcal{M}_M,\vec{y}_1,\dots,\vec{y}_k\right)$&#10;&#10;&#10;\end{document}"/>
  <p:tag name="IGUANATEXSIZE" val="16"/>
  <p:tag name="IGUANATEXCURSOR" val="367"/>
  <p:tag name="TRANSPARENCY" val="True"/>
  <p:tag name="FILENAME" val=""/>
  <p:tag name="LATEXENGINEID" val="0"/>
  <p:tag name="TEMPFOLDER" val="c:\temp\"/>
  <p:tag name="LATEXFORMHEIGHT" val="396"/>
  <p:tag name="LATEXFORMWIDTH" val="463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428.946"/>
  <p:tag name="LATEXADDIN" val="\documentclass{article}&#10;\usepackage{amsmath}&#10;\usepackage{amsfonts}&#10;\usepackage{geometry}&#10;&#10;\geometry{textwidth=20cm}&#10;\pagestyle{empty}&#10;&#10;\renewcommand{\vec}[1]{\ensuremath{{\underline{#1}}}}&#10;\newcommand{\mat}[1]{{\ensuremath{{\mathbf{#1}}}}}&#10;&#10;\begin{document}&#10;&#10;$(\mathsf{Setup},\mathsf{Noise})$ meets \textit{$\{\mat{D}_1,\mat{D}_2,\dots\}$-Covariance Privilege for Models $\mathcal{M}_S$ and $\mathcal{M}_M$}&#10;\end{document}"/>
  <p:tag name="IGUANATEXSIZE" val="16"/>
  <p:tag name="IGUANATEXCURSOR" val="11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3.9145"/>
  <p:tag name="ORIGINALWIDTH" val="2660.667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begin{split}&#10;         &amp;\mathsf{Cov}\left[\mathcal{A}\left(k, \kappa, \mathsf{pub}, \mathcal{M}_S, \mathcal{M}_M, \vec{y}^\prime_1,\dots,\vec{y}^\prime_k\right) - \vec{x}_k \right]\\&#10;         &amp;-\mathsf{Cov}\left[\mathcal{A}^\prime\left(k, \kappa, \mathsf{pub}, \mathcal{M}_S, \mathcal{M}_M, \vec{y}_1,\dots,\vec{y}_k\right) - \vec{x}_k \right]\\&#10;         &amp;\quad\succeq \mat{D}_k + \mathsf{neglCov}_m(\kappa)&#10;      \end{split}&#10;\end{equation*}&#10;\end{document}"/>
  <p:tag name="IGUANATEXSIZE" val="15.88"/>
  <p:tag name="IGUANATEXCURSOR" val="65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9.2351"/>
  <p:tag name="ORIGINALWIDTH" val="3901.012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if for any PPT estimator $\mathcal{A}$, there exists a PPT estimator $\mathcal{A}^\prime$, such that&#10;\end{document}"/>
  <p:tag name="IGUANATEXSIZE" val="16"/>
  <p:tag name="IGUANATEXCURSOR" val="21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1.1736"/>
  <p:tag name="ORIGINALWIDTH" val="1975.253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tabular}{l l}&#10;$\vec{x}_k = \mat{F}_k\vec{x}_{k-1} + \vec{w}_k$ &amp; $\vec{w}_k\sim \mathcal{N}(\vec{0}, \mat{Q}_k)$\\&#10;&amp; \\[0.45cm]&#10;$\vec{y}_k = \mat{H}_k\vec{x}_k + \vec{v}_k$ &amp; $\vec{v}_k\sim \mathcal{N}(\vec{0}, \mat{R}_k)$&#10;\end{tabular}&#10;\end{document}"/>
  <p:tag name="IGUANATEXSIZE" val="16"/>
  <p:tag name="IGUANATEXCURSOR" val="34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727.784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hsf{sk}\rightarrow q_1,q_2,q_3,\dots \hspace{1cm} q_t \in \mathbb{Z}_P&#10;\end{equation*}&#10;\end{document}"/>
  <p:tag name="IGUANATEXSIZE" val="16"/>
  <p:tag name="IGUANATEXCURSOR" val="30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551.931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q_1,q_2,q_3,\dots \rightarrow u_1,u_2,u_3,\dots \hspace{1cm} u_t\ \dot{\sim}\ \mathcal{U}(0,1)&#10;\end{equation*}&#10;\end{document}"/>
  <p:tag name="IGUANATEXSIZE" val="15.88"/>
  <p:tag name="IGUANATEXCURSOR" val="274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2576.678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u_1,u_2,u_3,\dots \rightarrow z_1,z_2,z_3,\dots \hspace{1cm} z_t\ \dot{\sim}\ \mathcal{N}(0,1)&#10;\end{equation*}&#10;\end{document}"/>
  <p:tag name="IGUANATEXSIZE" val="16"/>
  <p:tag name="IGUANATEXCURSOR" val="32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976"/>
  <p:tag name="ORIGINALWIDTH" val="3374.578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vec{p}_k = \mat{A}\cdot&#10;\begin{bmatrix}&#10;  z_{(k-1)n+1} &amp; \dots &amp; z_{kn}&#10;\end{bmatrix}^\top&#10;\hspace{1cm} \vec{p}_k\ \dot{\sim}\ \mathcal{N}\left(\vec{0},\mat{A}\mat{A}^\top=\mat{Z}\right)&#10;\end{equation*}&#10;\end{document}"/>
  <p:tag name="IGUANATEXSIZE" val="16"/>
  <p:tag name="IGUANATEXCURSOR" val="37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72.74094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{Z}&#10;\end{equation*}&#10;\end{document}"/>
  <p:tag name="IGUANATEXSIZE" val="15.88"/>
  <p:tag name="IGUANATEXCURSOR" val="234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3702.287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vec{y}^\prime_k = \vec{y}_k+\vec{p}_k = \mat{H}_k \vec{x}_k + \vec{v}_k + \vec{p}_k \hspace{1cm} \vec{v}_k \sim \mathcal{N}(\vec{0},\mat{R}_k)\,,\ \vec{p}_k\ \dot{\sim}\ \mathcal{N}(\vec{0}, \mat{Z})&#10;\end{equation*}&#10;\end{document}"/>
  <p:tag name="IGUANATEXSIZE" val="16"/>
  <p:tag name="IGUANATEXCURSOR" val="427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.4672"/>
  <p:tag name="ORIGINALWIDTH" val="1394.826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$\mathit{estimator},$&#10;&#10;$\mathsf{neglCov}_m(\kappa):\mathbb{N}\rightarrow \mathbb{R}^{m\times m}$&#10;\end{document}"/>
  <p:tag name="IGUANATEXSIZE" val="16"/>
  <p:tag name="IGUANATEXCURSOR" val="304"/>
  <p:tag name="TRANSPARENCY" val="True"/>
  <p:tag name="FILENAME" val=""/>
  <p:tag name="LATEXENGINEID" val="0"/>
  <p:tag name="TEMPFOLDER" val="c:\temp\"/>
  <p:tag name="LATEXFORMHEIGHT" val="396"/>
  <p:tag name="LATEXFORMWIDTH" val="596.2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2582.677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vec{y}_k = \vec{y}^\prime_k-\vec{p}_k = \mat{H}_k \vec{x}_k + \vec{v}_k \hspace{1cm} \vec{v}_k \sim \mathcal{N}(\vec{0},\mat{R}_k)&#10;\end{equation*}&#10;\end{document}"/>
  <p:tag name="IGUANATEXSIZE" val="16"/>
  <p:tag name="IGUANATEXCURSOR" val="35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2253.468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vec{y}^\prime_k = \mat{H}_k \vec{x}_k + \vec{v}^\prime_k \hspace{1cm} \vec{v}^\prime_k \sim \mathcal{N}(\vec{0},\mat{R}_k + \mat{Z})&#10;\end{equation*}&#10;\end{document}"/>
  <p:tag name="IGUANATEXSIZE" val="16"/>
  <p:tag name="IGUANATEXCURSOR" val="351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6.99291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k&#10;\end{equation*}&#10;\end{document}"/>
  <p:tag name="IGUANATEXSIZE" val="15.88"/>
  <p:tag name="IGUANATEXCURSOR" val="259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4.237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hsf{sk}&#10;\end{equation*}&#10;\end{document}"/>
  <p:tag name="IGUANATEXSIZE" val="16"/>
  <p:tag name="IGUANATEXCURSOR" val="23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979"/>
  <p:tag name="ORIGINALWIDTH" val="193.4758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{P}_k^{(l)}&#10;\end{equation*}&#10;\end{document}"/>
  <p:tag name="IGUANATEXSIZE" val="15.88"/>
  <p:tag name="IGUANATEXCURSOR" val="24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493.438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{P}_0^{(l)} = \mat{0} \hspace{1cm} \mat{P}_k^{(l)} = \mathsf{update}\left(\mathsf{predict}\left(\mat{P}_{k-1}^{(l)}\right)\right)&#10;\end{equation*}&#10;\end{document}"/>
  <p:tag name="IGUANATEXSIZE" val="16"/>
  <p:tag name="IGUANATEXCURSOR" val="28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.979"/>
  <p:tag name="ORIGINALWIDTH" val="1549.306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{D}_k = \mat{P}_k^{(l)(unpriv)} - \mat{P}_k^{(l)(priv)}&#10;\end{equation*}&#10;\end{document}"/>
  <p:tag name="IGUANATEXSIZE" val="16"/>
  <p:tag name="IGUANATEXCURSOR" val="28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08.6614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(\mathsf{Setup},\mathsf{Noise})&#10;\end{equation*}&#10;\end{document}"/>
  <p:tag name="IGUANATEXSIZE" val="15.88"/>
  <p:tag name="IGUANATEXCURSOR" val="25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3277.84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vec{y}^{\prime\prime}_k=\vec{y}_k + \vec{p}^{(1)}_k + \cdots + \vec{p}^{(N)}_k \hspace{1cm} \vec{p}^{(i)}_k\ \dot{\sim}\ \mathcal{N}(\vec{0},\mat{Z}_i),\ 1\leq i \leq N&#10;\end{equation*}&#10;\end{document}"/>
  <p:tag name="IGUANATEXSIZE" val="16"/>
  <p:tag name="IGUANATEXCURSOR" val="302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952"/>
  <p:tag name="ORIGINALWIDTH" val="3621.297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vec{y}^{(i)}_k = \mat{H}_k \vec{x}_k + \vec{v}^{(i)}_k \hspace{1cm} \vec{v}^{(i)}_k \sim \mathcal{N}(\vec{0},\mat{R}_k + \mat{E}_i)\text{ with } \mat{E}_i=\sum_{j=1,j\neq i}^{N} \mat{Z}_j&#10;\end{equation*}&#10;\end{document}"/>
  <p:tag name="IGUANATEXSIZE" val="15.88"/>
  <p:tag name="IGUANATEXCURSOR" val="254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208.4739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hcal{M}_S&#10;\end{equation*}&#10;\end{document}"/>
  <p:tag name="IGUANATEXSIZE" val="16"/>
  <p:tag name="IGUANATEXCURSOR" val="227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1.8972"/>
  <p:tag name="ORIGINALWIDTH" val="3739.032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   \begin{bmatrix}&#10;      \mat{0} &amp; \mat{I} &amp; \mat{I} &amp; \cdots &amp; \mat{I}\\&#10;      \mat{I} &amp; \mat{0} &amp; \mat{I} &amp; \cdots &amp; \mat{I}\\&#10;      \vdots &amp; \ddots &amp; \ddots &amp; \ddots &amp; \vdots\\&#10;      \mat{I} &amp; \cdots &amp; \mat{I} &amp; \mat{0} &amp; \mat{I}\\&#10;      \mat{I} &amp; \cdots &amp; \mat{I} &amp; \mat{I} &amp; \mat{0}&#10;   \end{bmatrix}&#10;   \begin{bmatrix}&#10;      \mat{Z}_1\\&#10;      \mat{Z}_2\\&#10;      \vdots\\&#10;      \mat{Z}_{N-1}\\&#10;      \mat{Z}_N&#10;   \end{bmatrix}&#10;   =&#10;   \begin{bmatrix}&#10;      \mat{E}_1\\&#10;      \mat{E}_2\\&#10;      \vdots\\&#10;      \mat{E}_{N-1}\\&#10;      \mat{E}_N&#10;   \end{bmatrix}\implies&#10;\mat{E}_i \prec \frac{1}{N-1}\sum_{j=1}^{N}\mat{E}_j&#10;\end{equation*}&#10;\end{document}"/>
  <p:tag name="IGUANATEXSIZE" val="16"/>
  <p:tag name="IGUANATEXCURSOR" val="847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.4867"/>
  <p:tag name="ORIGINALWIDTH" val="245.9692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hcal{M}_M&#10;\end{equation*}&#10;\end{document}"/>
  <p:tag name="IGUANATEXSIZE" val="16"/>
  <p:tag name="IGUANATEXCURSOR" val="240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61.49228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kappa&#10;\end{equation*}&#10;\end{document}"/>
  <p:tag name="IGUANATEXSIZE" val="16"/>
  <p:tag name="IGUANATEXCURSOR" val="233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79.2276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hsf{pub}&#10;\end{equation*}&#10;\end{document}"/>
  <p:tag name="IGUANATEXSIZE" val="16"/>
  <p:tag name="IGUANATEXCURSOR" val="239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104.237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mathsf{sk}&#10;\end{equation*}&#10;\end{document}"/>
  <p:tag name="IGUANATEXSIZE" val="16"/>
  <p:tag name="IGUANATEXCURSOR" val="237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6.99291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k&#10;\end{equation*}&#10;\end{document}"/>
  <p:tag name="IGUANATEXSIZE" val="16"/>
  <p:tag name="IGUANATEXCURSOR" val="228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114.7357"/>
  <p:tag name="LATEXADDIN" val="\documentclass{article}&#10;\usepackage{amsmath}&#10;\usepackage{amsfonts}&#10;\pagestyle{empty}&#10;&#10;\renewcommand{\vec}[1]{\ensuremath{{\underline{#1}}}}&#10;\newcommand{\mat}[1]{{\ensuremath{{\mathbf{#1}}}}}&#10;&#10;\begin{document}&#10;\begin{equation*}&#10;\vec{y}_k&#10;\end{equation*}&#10;\end{document}"/>
  <p:tag name="IGUANATEXSIZE" val="16"/>
  <p:tag name="IGUANATEXCURSOR" val="236"/>
  <p:tag name="TRANSPARENCY" val="True"/>
  <p:tag name="FILENAME" val=""/>
  <p:tag name="LATEXENGINEID" val="0"/>
  <p:tag name="TEMPFOLDER" val="c:\temp\"/>
  <p:tag name="LATEXFORMHEIGHT" val="396"/>
  <p:tag name="LATEXFORMWIDTH" val="596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M Sans 12"/>
        <a:ea typeface=""/>
        <a:cs typeface=""/>
      </a:majorFont>
      <a:minorFont>
        <a:latin typeface="LM Sans 10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9A827431-1F02-4DC9-B391-919A1F24A15C}" vid="{3C16F489-D9FD-426E-B4B9-0B20EC71A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11615</TotalTime>
  <Words>482</Words>
  <Application>Microsoft Office PowerPoint</Application>
  <PresentationFormat>On-screen Show (16:9)</PresentationFormat>
  <Paragraphs>163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LM Sans 10</vt:lpstr>
      <vt:lpstr>LM Sans 8</vt:lpstr>
      <vt:lpstr>Office Theme</vt:lpstr>
      <vt:lpstr>Cryptographically Privileged State Estimation With Gaussian Keystreams</vt:lpstr>
      <vt:lpstr>Privacy in Networked Environments</vt:lpstr>
      <vt:lpstr>Privilege in Estimation</vt:lpstr>
      <vt:lpstr>Cryptographic Formulation</vt:lpstr>
      <vt:lpstr>Cryptographic Formulation cont.</vt:lpstr>
      <vt:lpstr>Estimation Problem</vt:lpstr>
      <vt:lpstr>Gaussian Keystream</vt:lpstr>
      <vt:lpstr>Additional Noise and the Observed Models</vt:lpstr>
      <vt:lpstr>Proof Sketch</vt:lpstr>
      <vt:lpstr>An Extension to Multiple Privileges</vt:lpstr>
      <vt:lpstr>Simulations</vt:lpstr>
      <vt:lpstr>Simulations cont.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Full Title of Presentation</dc:title>
  <dc:creator>ristic</dc:creator>
  <cp:lastModifiedBy>ristic</cp:lastModifiedBy>
  <cp:revision>34</cp:revision>
  <cp:lastPrinted>2021-10-11T15:56:20Z</cp:lastPrinted>
  <dcterms:created xsi:type="dcterms:W3CDTF">2021-11-01T13:25:28Z</dcterms:created>
  <dcterms:modified xsi:type="dcterms:W3CDTF">2021-11-09T15:03:59Z</dcterms:modified>
</cp:coreProperties>
</file>